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300" r:id="rId3"/>
    <p:sldId id="297" r:id="rId4"/>
    <p:sldId id="296" r:id="rId5"/>
    <p:sldId id="298" r:id="rId6"/>
    <p:sldId id="299" r:id="rId7"/>
  </p:sldIdLst>
  <p:sldSz cx="12192000" cy="6858000"/>
  <p:notesSz cx="6797675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dage-Kleeberg, Regina" initials="" lastIdx="3" clrIdx="0"/>
  <p:cmAuthor id="1" name="Etscheid-Stams, Markus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76B82A"/>
    <a:srgbClr val="E5007D"/>
    <a:srgbClr val="628394"/>
    <a:srgbClr val="FFFF00"/>
    <a:srgbClr val="FFCC00"/>
    <a:srgbClr val="8C0202"/>
    <a:srgbClr val="92D050"/>
    <a:srgbClr val="990000"/>
    <a:srgbClr val="F4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>
      <p:cViewPr varScale="1">
        <p:scale>
          <a:sx n="67" d="100"/>
          <a:sy n="67" d="100"/>
        </p:scale>
        <p:origin x="78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06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399" cy="4996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2" y="2"/>
            <a:ext cx="2946399" cy="4996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44357F8E-5B34-4837-8128-7CE441337EFB}" type="datetimeFigureOut">
              <a:rPr lang="de-DE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07.11.2019</a:t>
            </a:fld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80939"/>
            <a:ext cx="2946399" cy="4996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9" tIns="45699" rIns="91399" bIns="4569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2" y="9480939"/>
            <a:ext cx="2946399" cy="4996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9" tIns="45699" rIns="91399" bIns="4569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8484828B-85FC-4B3E-9376-9199C149F86A}" type="slidenum">
              <a:rPr lang="de-DE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‹Nr.›</a:t>
            </a:fld>
            <a:endParaRPr lang="de-DE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30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399" cy="4996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>
            <a:lvl1pPr>
              <a:defRPr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2" y="2"/>
            <a:ext cx="2946399" cy="4996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>
            <a:lvl1pPr algn="r">
              <a:defRPr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" y="749300"/>
            <a:ext cx="66548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46512" y="4741269"/>
            <a:ext cx="5976665" cy="44922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Textmasterformate durch Klicken bearbeiten</a:t>
            </a:r>
          </a:p>
          <a:p>
            <a:pPr lvl="1"/>
            <a:r>
              <a:rPr lang="de-DE" altLang="de-DE" noProof="0" dirty="0" smtClean="0"/>
              <a:t>Zweite Ebene</a:t>
            </a:r>
          </a:p>
          <a:p>
            <a:pPr lvl="2"/>
            <a:r>
              <a:rPr lang="de-DE" altLang="de-DE" noProof="0" dirty="0" smtClean="0"/>
              <a:t>Dritte Ebene</a:t>
            </a:r>
          </a:p>
          <a:p>
            <a:pPr lvl="3"/>
            <a:r>
              <a:rPr lang="de-DE" altLang="de-DE" noProof="0" dirty="0" smtClean="0"/>
              <a:t>Vierte Ebene</a:t>
            </a:r>
          </a:p>
          <a:p>
            <a:pPr lvl="4"/>
            <a:r>
              <a:rPr lang="de-DE" altLang="de-DE" noProof="0" dirty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80939"/>
            <a:ext cx="2946399" cy="4996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9" tIns="45699" rIns="91399" bIns="45699" numCol="1" anchor="b" anchorCtr="0" compatLnSpc="1">
            <a:prstTxWarp prst="textNoShape">
              <a:avLst/>
            </a:prstTxWarp>
          </a:bodyPr>
          <a:lstStyle>
            <a:lvl1pPr>
              <a:defRPr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2" y="9480939"/>
            <a:ext cx="2946399" cy="4996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9" tIns="45699" rIns="91399" bIns="45699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F2C3B253-F67F-4A74-AF55-6C0281EB41D5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65523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5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95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95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5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95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6695" y="-896472"/>
            <a:ext cx="11126495" cy="831923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 userDrawn="1"/>
        </p:nvSpPr>
        <p:spPr>
          <a:xfrm>
            <a:off x="603501" y="2780928"/>
            <a:ext cx="7344816" cy="19442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de-DE" kern="0" dirty="0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755901" y="2933328"/>
            <a:ext cx="7344816" cy="194421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de-DE" kern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14528" y="2429247"/>
            <a:ext cx="8519447" cy="2079625"/>
          </a:xfr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964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 auf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06854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23889" y="1700213"/>
            <a:ext cx="9864600" cy="4525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0" y="53752"/>
            <a:ext cx="8367713" cy="1143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58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Inhalt mit Dek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80285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871864" y="54000"/>
            <a:ext cx="5806800" cy="1143000"/>
          </a:xfrm>
        </p:spPr>
        <p:txBody>
          <a:bodyPr/>
          <a:lstStyle>
            <a:lvl1pPr>
              <a:defRPr sz="2000" b="1">
                <a:solidFill>
                  <a:srgbClr val="62839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876800" y="1699200"/>
            <a:ext cx="5806800" cy="4525200"/>
          </a:xfrm>
        </p:spPr>
        <p:txBody>
          <a:bodyPr anchor="t"/>
          <a:lstStyle>
            <a:lvl1pPr>
              <a:defRPr>
                <a:solidFill>
                  <a:srgbClr val="628394"/>
                </a:solidFill>
              </a:defRPr>
            </a:lvl1pPr>
            <a:lvl2pPr>
              <a:defRPr>
                <a:solidFill>
                  <a:srgbClr val="628394"/>
                </a:solidFill>
              </a:defRPr>
            </a:lvl2pPr>
            <a:lvl3pPr>
              <a:defRPr>
                <a:solidFill>
                  <a:srgbClr val="628394"/>
                </a:solidFill>
              </a:defRPr>
            </a:lvl3pPr>
            <a:lvl4pPr>
              <a:defRPr>
                <a:solidFill>
                  <a:srgbClr val="628394"/>
                </a:solidFill>
              </a:defRPr>
            </a:lvl4pPr>
            <a:lvl5pPr>
              <a:defRPr>
                <a:solidFill>
                  <a:srgbClr val="628394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90405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ritueller Impu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1864" y="54000"/>
            <a:ext cx="5806800" cy="1143000"/>
          </a:xfrm>
        </p:spPr>
        <p:txBody>
          <a:bodyPr/>
          <a:lstStyle>
            <a:lvl1pPr>
              <a:defRPr sz="2000" b="1">
                <a:solidFill>
                  <a:srgbClr val="62839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87412" cy="6858000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876800" y="1699200"/>
            <a:ext cx="5806800" cy="4525200"/>
          </a:xfrm>
        </p:spPr>
        <p:txBody>
          <a:bodyPr anchor="t"/>
          <a:lstStyle>
            <a:lvl1pPr>
              <a:defRPr>
                <a:solidFill>
                  <a:srgbClr val="628394"/>
                </a:solidFill>
              </a:defRPr>
            </a:lvl1pPr>
            <a:lvl2pPr>
              <a:defRPr>
                <a:solidFill>
                  <a:srgbClr val="628394"/>
                </a:solidFill>
              </a:defRPr>
            </a:lvl2pPr>
            <a:lvl3pPr>
              <a:defRPr>
                <a:solidFill>
                  <a:srgbClr val="628394"/>
                </a:solidFill>
              </a:defRPr>
            </a:lvl3pPr>
            <a:lvl4pPr>
              <a:defRPr>
                <a:solidFill>
                  <a:srgbClr val="628394"/>
                </a:solidFill>
              </a:defRPr>
            </a:lvl4pPr>
            <a:lvl5pPr>
              <a:defRPr>
                <a:solidFill>
                  <a:srgbClr val="628394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969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s zu neun Ergebnisse/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" y="0"/>
            <a:ext cx="10684800" cy="6857999"/>
          </a:xfrm>
          <a:prstGeom prst="rect">
            <a:avLst/>
          </a:prstGeom>
        </p:spPr>
      </p:pic>
      <p:sp>
        <p:nvSpPr>
          <p:cNvPr id="16" name="Sechseck 15"/>
          <p:cNvSpPr>
            <a:spLocks noChangeAspect="1"/>
          </p:cNvSpPr>
          <p:nvPr userDrawn="1"/>
        </p:nvSpPr>
        <p:spPr>
          <a:xfrm rot="16200000">
            <a:off x="1198876" y="2377439"/>
            <a:ext cx="2463841" cy="2124000"/>
          </a:xfrm>
          <a:prstGeom prst="hexagon">
            <a:avLst/>
          </a:prstGeom>
          <a:solidFill>
            <a:srgbClr val="E5007D">
              <a:alpha val="75000"/>
            </a:srgb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endParaRPr lang="de-DE" sz="1400" b="1" spc="-20" dirty="0"/>
          </a:p>
        </p:txBody>
      </p:sp>
      <p:sp>
        <p:nvSpPr>
          <p:cNvPr id="17" name="Sechseck 16"/>
          <p:cNvSpPr>
            <a:spLocks noChangeAspect="1"/>
          </p:cNvSpPr>
          <p:nvPr userDrawn="1"/>
        </p:nvSpPr>
        <p:spPr>
          <a:xfrm rot="16200000">
            <a:off x="3405802" y="2374785"/>
            <a:ext cx="2463841" cy="2124000"/>
          </a:xfrm>
          <a:prstGeom prst="hexagon">
            <a:avLst/>
          </a:prstGeom>
          <a:solidFill>
            <a:srgbClr val="E5007D">
              <a:alpha val="75000"/>
            </a:srgb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endParaRPr lang="de-DE" sz="1400" b="1" dirty="0"/>
          </a:p>
        </p:txBody>
      </p:sp>
      <p:sp>
        <p:nvSpPr>
          <p:cNvPr id="18" name="Sechseck 17"/>
          <p:cNvSpPr>
            <a:spLocks noChangeAspect="1"/>
          </p:cNvSpPr>
          <p:nvPr userDrawn="1"/>
        </p:nvSpPr>
        <p:spPr>
          <a:xfrm rot="16200000">
            <a:off x="2296874" y="4388379"/>
            <a:ext cx="2463841" cy="2124000"/>
          </a:xfrm>
          <a:prstGeom prst="hexagon">
            <a:avLst/>
          </a:prstGeom>
          <a:solidFill>
            <a:srgbClr val="E5007D">
              <a:alpha val="75000"/>
            </a:srgb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endParaRPr lang="de-DE" sz="1400" b="1" dirty="0"/>
          </a:p>
        </p:txBody>
      </p:sp>
      <p:sp>
        <p:nvSpPr>
          <p:cNvPr id="19" name="Sechseck 18"/>
          <p:cNvSpPr>
            <a:spLocks noChangeAspect="1"/>
          </p:cNvSpPr>
          <p:nvPr userDrawn="1"/>
        </p:nvSpPr>
        <p:spPr>
          <a:xfrm rot="16200000">
            <a:off x="4512119" y="4386803"/>
            <a:ext cx="2463841" cy="2124000"/>
          </a:xfrm>
          <a:prstGeom prst="hexagon">
            <a:avLst/>
          </a:prstGeom>
          <a:solidFill>
            <a:srgbClr val="E5007D">
              <a:alpha val="75000"/>
            </a:srgb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endParaRPr lang="de-DE" sz="1400" b="1" dirty="0"/>
          </a:p>
        </p:txBody>
      </p:sp>
      <p:sp>
        <p:nvSpPr>
          <p:cNvPr id="20" name="Sechseck 19"/>
          <p:cNvSpPr>
            <a:spLocks noChangeAspect="1"/>
          </p:cNvSpPr>
          <p:nvPr userDrawn="1"/>
        </p:nvSpPr>
        <p:spPr>
          <a:xfrm rot="16200000">
            <a:off x="5617094" y="2377805"/>
            <a:ext cx="2463841" cy="2124000"/>
          </a:xfrm>
          <a:prstGeom prst="hexagon">
            <a:avLst/>
          </a:prstGeom>
          <a:solidFill>
            <a:srgbClr val="E5007D">
              <a:alpha val="75000"/>
            </a:srgb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endParaRPr lang="de-DE" sz="1400" b="1" dirty="0"/>
          </a:p>
        </p:txBody>
      </p:sp>
      <p:sp>
        <p:nvSpPr>
          <p:cNvPr id="23" name="Sechseck 22"/>
          <p:cNvSpPr>
            <a:spLocks noChangeAspect="1"/>
          </p:cNvSpPr>
          <p:nvPr userDrawn="1"/>
        </p:nvSpPr>
        <p:spPr>
          <a:xfrm rot="16200000">
            <a:off x="89949" y="4386803"/>
            <a:ext cx="2463841" cy="2124000"/>
          </a:xfrm>
          <a:prstGeom prst="hexagon">
            <a:avLst/>
          </a:prstGeom>
          <a:solidFill>
            <a:srgbClr val="E5007D">
              <a:alpha val="75000"/>
            </a:srgb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endParaRPr lang="de-DE" sz="1400" b="1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1422448" y="2789950"/>
            <a:ext cx="2016695" cy="128924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7" name="Textplatzhalter 25"/>
          <p:cNvSpPr>
            <a:spLocks noGrp="1"/>
          </p:cNvSpPr>
          <p:nvPr>
            <p:ph type="body" sz="quarter" idx="11"/>
          </p:nvPr>
        </p:nvSpPr>
        <p:spPr>
          <a:xfrm>
            <a:off x="3627013" y="2789950"/>
            <a:ext cx="2016695" cy="128924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8" name="Textplatzhalter 25"/>
          <p:cNvSpPr>
            <a:spLocks noGrp="1"/>
          </p:cNvSpPr>
          <p:nvPr>
            <p:ph type="body" sz="quarter" idx="12"/>
          </p:nvPr>
        </p:nvSpPr>
        <p:spPr>
          <a:xfrm>
            <a:off x="313521" y="4809046"/>
            <a:ext cx="2016695" cy="128924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5"/>
          <p:cNvSpPr>
            <a:spLocks noGrp="1"/>
          </p:cNvSpPr>
          <p:nvPr>
            <p:ph type="body" sz="quarter" idx="13"/>
          </p:nvPr>
        </p:nvSpPr>
        <p:spPr>
          <a:xfrm>
            <a:off x="2520446" y="4809046"/>
            <a:ext cx="2016695" cy="128924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Textplatzhalter 25"/>
          <p:cNvSpPr>
            <a:spLocks noGrp="1"/>
          </p:cNvSpPr>
          <p:nvPr>
            <p:ph type="body" sz="quarter" idx="14"/>
          </p:nvPr>
        </p:nvSpPr>
        <p:spPr>
          <a:xfrm>
            <a:off x="4735691" y="4809815"/>
            <a:ext cx="2016695" cy="128924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5"/>
          <p:cNvSpPr>
            <a:spLocks noGrp="1"/>
          </p:cNvSpPr>
          <p:nvPr>
            <p:ph type="body" sz="quarter" idx="15"/>
          </p:nvPr>
        </p:nvSpPr>
        <p:spPr>
          <a:xfrm>
            <a:off x="6945642" y="4809046"/>
            <a:ext cx="2016695" cy="128924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2" name="Textplatzhalter 25"/>
          <p:cNvSpPr>
            <a:spLocks noGrp="1"/>
          </p:cNvSpPr>
          <p:nvPr>
            <p:ph type="body" sz="quarter" idx="16"/>
          </p:nvPr>
        </p:nvSpPr>
        <p:spPr>
          <a:xfrm>
            <a:off x="5831578" y="2803901"/>
            <a:ext cx="2016695" cy="128924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08400" y="54000"/>
            <a:ext cx="3928741" cy="1143000"/>
          </a:xfrm>
        </p:spPr>
        <p:txBody>
          <a:bodyPr/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961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bis zu neun Ergebnisse/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991544" y="2348880"/>
            <a:ext cx="7848872" cy="1872208"/>
          </a:xfrm>
          <a:prstGeom prst="rect">
            <a:avLst/>
          </a:prstGeom>
          <a:solidFill>
            <a:srgbClr val="E5007D">
              <a:alpha val="74902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2207568" y="3832865"/>
            <a:ext cx="3384376" cy="576064"/>
          </a:xfrm>
          <a:prstGeom prst="rect">
            <a:avLst/>
          </a:prstGeom>
          <a:solidFill>
            <a:srgbClr val="628394">
              <a:alpha val="74902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itel 1"/>
          <p:cNvSpPr>
            <a:spLocks noGrp="1"/>
          </p:cNvSpPr>
          <p:nvPr>
            <p:ph type="title" hasCustomPrompt="1"/>
          </p:nvPr>
        </p:nvSpPr>
        <p:spPr>
          <a:xfrm>
            <a:off x="1991544" y="2614600"/>
            <a:ext cx="7848872" cy="1143000"/>
          </a:xfrm>
        </p:spPr>
        <p:txBody>
          <a:bodyPr/>
          <a:lstStyle>
            <a:lvl1pPr algn="ctr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DAS SYSTEM KIRCHE</a:t>
            </a:r>
            <a:endParaRPr lang="de-DE" dirty="0"/>
          </a:p>
        </p:txBody>
      </p:sp>
      <p:sp>
        <p:nvSpPr>
          <p:cNvPr id="33" name="Rechteck 32"/>
          <p:cNvSpPr/>
          <p:nvPr userDrawn="1"/>
        </p:nvSpPr>
        <p:spPr>
          <a:xfrm>
            <a:off x="6240016" y="3832865"/>
            <a:ext cx="3384376" cy="576064"/>
          </a:xfrm>
          <a:prstGeom prst="rect">
            <a:avLst/>
          </a:prstGeom>
          <a:solidFill>
            <a:srgbClr val="628394">
              <a:alpha val="74902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itel 1"/>
          <p:cNvSpPr txBox="1">
            <a:spLocks/>
          </p:cNvSpPr>
          <p:nvPr userDrawn="1"/>
        </p:nvSpPr>
        <p:spPr bwMode="auto">
          <a:xfrm>
            <a:off x="2207568" y="3832865"/>
            <a:ext cx="33843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DE" kern="0" dirty="0" smtClean="0"/>
              <a:t>PRÜFEN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80854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" y="0"/>
            <a:ext cx="10684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19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echblas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700808"/>
            <a:ext cx="8078836" cy="5004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904602" y="1988840"/>
            <a:ext cx="7488832" cy="3456384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09600" y="53752"/>
            <a:ext cx="8367713" cy="1143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865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echblas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0" y="1699200"/>
            <a:ext cx="8078836" cy="5004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903600" y="1990800"/>
            <a:ext cx="7488000" cy="3456000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09600" y="53752"/>
            <a:ext cx="8367713" cy="1143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804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rechblasen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63947" y="3284984"/>
            <a:ext cx="4824060" cy="298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77" y="1700807"/>
            <a:ext cx="4824060" cy="298800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76835" y="1854250"/>
            <a:ext cx="4464496" cy="2078805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09600" y="53752"/>
            <a:ext cx="8367713" cy="1143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843729" y="3447854"/>
            <a:ext cx="4464496" cy="2078805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304140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rechblasen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09600" y="53752"/>
            <a:ext cx="8367713" cy="11430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0" y="1699199"/>
            <a:ext cx="4824082" cy="298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62800" y="3286800"/>
            <a:ext cx="4824082" cy="2988000"/>
          </a:xfrm>
          <a:prstGeom prst="rect">
            <a:avLst/>
          </a:prstGeom>
        </p:spPr>
      </p:pic>
      <p:sp>
        <p:nvSpPr>
          <p:cNvPr id="10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95689" y="1854250"/>
            <a:ext cx="4464496" cy="2078805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843729" y="3447854"/>
            <a:ext cx="4464496" cy="2078805"/>
          </a:xfr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074584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" y="0"/>
            <a:ext cx="10684800" cy="6857999"/>
          </a:xfrm>
          <a:prstGeom prst="rect">
            <a:avLst/>
          </a:prstGeom>
        </p:spPr>
      </p:pic>
      <p:sp>
        <p:nvSpPr>
          <p:cNvPr id="10" name="Rechteckige Legende 5"/>
          <p:cNvSpPr/>
          <p:nvPr userDrawn="1"/>
        </p:nvSpPr>
        <p:spPr>
          <a:xfrm>
            <a:off x="875667" y="1700807"/>
            <a:ext cx="8892741" cy="3093907"/>
          </a:xfrm>
          <a:custGeom>
            <a:avLst/>
            <a:gdLst>
              <a:gd name="connsiteX0" fmla="*/ 0 w 7272808"/>
              <a:gd name="connsiteY0" fmla="*/ 0 h 2520280"/>
              <a:gd name="connsiteX1" fmla="*/ 1212135 w 7272808"/>
              <a:gd name="connsiteY1" fmla="*/ 0 h 2520280"/>
              <a:gd name="connsiteX2" fmla="*/ 1212135 w 7272808"/>
              <a:gd name="connsiteY2" fmla="*/ 0 h 2520280"/>
              <a:gd name="connsiteX3" fmla="*/ 3030337 w 7272808"/>
              <a:gd name="connsiteY3" fmla="*/ 0 h 2520280"/>
              <a:gd name="connsiteX4" fmla="*/ 7272808 w 7272808"/>
              <a:gd name="connsiteY4" fmla="*/ 0 h 2520280"/>
              <a:gd name="connsiteX5" fmla="*/ 7272808 w 7272808"/>
              <a:gd name="connsiteY5" fmla="*/ 1470163 h 2520280"/>
              <a:gd name="connsiteX6" fmla="*/ 7272808 w 7272808"/>
              <a:gd name="connsiteY6" fmla="*/ 1470163 h 2520280"/>
              <a:gd name="connsiteX7" fmla="*/ 7272808 w 7272808"/>
              <a:gd name="connsiteY7" fmla="*/ 2100233 h 2520280"/>
              <a:gd name="connsiteX8" fmla="*/ 7272808 w 7272808"/>
              <a:gd name="connsiteY8" fmla="*/ 2520280 h 2520280"/>
              <a:gd name="connsiteX9" fmla="*/ 3030337 w 7272808"/>
              <a:gd name="connsiteY9" fmla="*/ 2520280 h 2520280"/>
              <a:gd name="connsiteX10" fmla="*/ 1216959 w 7272808"/>
              <a:gd name="connsiteY10" fmla="*/ 3119099 h 2520280"/>
              <a:gd name="connsiteX11" fmla="*/ 1212135 w 7272808"/>
              <a:gd name="connsiteY11" fmla="*/ 2520280 h 2520280"/>
              <a:gd name="connsiteX12" fmla="*/ 0 w 7272808"/>
              <a:gd name="connsiteY12" fmla="*/ 2520280 h 2520280"/>
              <a:gd name="connsiteX13" fmla="*/ 0 w 7272808"/>
              <a:gd name="connsiteY13" fmla="*/ 2100233 h 2520280"/>
              <a:gd name="connsiteX14" fmla="*/ 0 w 7272808"/>
              <a:gd name="connsiteY14" fmla="*/ 1470163 h 2520280"/>
              <a:gd name="connsiteX15" fmla="*/ 0 w 7272808"/>
              <a:gd name="connsiteY15" fmla="*/ 1470163 h 2520280"/>
              <a:gd name="connsiteX16" fmla="*/ 0 w 7272808"/>
              <a:gd name="connsiteY16" fmla="*/ 0 h 2520280"/>
              <a:gd name="connsiteX0" fmla="*/ 0 w 7272808"/>
              <a:gd name="connsiteY0" fmla="*/ 0 h 3119099"/>
              <a:gd name="connsiteX1" fmla="*/ 1212135 w 7272808"/>
              <a:gd name="connsiteY1" fmla="*/ 0 h 3119099"/>
              <a:gd name="connsiteX2" fmla="*/ 1212135 w 7272808"/>
              <a:gd name="connsiteY2" fmla="*/ 0 h 3119099"/>
              <a:gd name="connsiteX3" fmla="*/ 3030337 w 7272808"/>
              <a:gd name="connsiteY3" fmla="*/ 0 h 3119099"/>
              <a:gd name="connsiteX4" fmla="*/ 7272808 w 7272808"/>
              <a:gd name="connsiteY4" fmla="*/ 0 h 3119099"/>
              <a:gd name="connsiteX5" fmla="*/ 7272808 w 7272808"/>
              <a:gd name="connsiteY5" fmla="*/ 1470163 h 3119099"/>
              <a:gd name="connsiteX6" fmla="*/ 7272808 w 7272808"/>
              <a:gd name="connsiteY6" fmla="*/ 1470163 h 3119099"/>
              <a:gd name="connsiteX7" fmla="*/ 7272808 w 7272808"/>
              <a:gd name="connsiteY7" fmla="*/ 2100233 h 3119099"/>
              <a:gd name="connsiteX8" fmla="*/ 7272808 w 7272808"/>
              <a:gd name="connsiteY8" fmla="*/ 2520280 h 3119099"/>
              <a:gd name="connsiteX9" fmla="*/ 3030337 w 7272808"/>
              <a:gd name="connsiteY9" fmla="*/ 2520280 h 3119099"/>
              <a:gd name="connsiteX10" fmla="*/ 1216959 w 7272808"/>
              <a:gd name="connsiteY10" fmla="*/ 3119099 h 3119099"/>
              <a:gd name="connsiteX11" fmla="*/ 518452 w 7272808"/>
              <a:gd name="connsiteY11" fmla="*/ 2520280 h 3119099"/>
              <a:gd name="connsiteX12" fmla="*/ 0 w 7272808"/>
              <a:gd name="connsiteY12" fmla="*/ 2520280 h 3119099"/>
              <a:gd name="connsiteX13" fmla="*/ 0 w 7272808"/>
              <a:gd name="connsiteY13" fmla="*/ 2100233 h 3119099"/>
              <a:gd name="connsiteX14" fmla="*/ 0 w 7272808"/>
              <a:gd name="connsiteY14" fmla="*/ 1470163 h 3119099"/>
              <a:gd name="connsiteX15" fmla="*/ 0 w 7272808"/>
              <a:gd name="connsiteY15" fmla="*/ 1470163 h 3119099"/>
              <a:gd name="connsiteX16" fmla="*/ 0 w 7272808"/>
              <a:gd name="connsiteY16" fmla="*/ 0 h 3119099"/>
              <a:gd name="connsiteX0" fmla="*/ 0 w 7272808"/>
              <a:gd name="connsiteY0" fmla="*/ 0 h 3103334"/>
              <a:gd name="connsiteX1" fmla="*/ 1212135 w 7272808"/>
              <a:gd name="connsiteY1" fmla="*/ 0 h 3103334"/>
              <a:gd name="connsiteX2" fmla="*/ 1212135 w 7272808"/>
              <a:gd name="connsiteY2" fmla="*/ 0 h 3103334"/>
              <a:gd name="connsiteX3" fmla="*/ 3030337 w 7272808"/>
              <a:gd name="connsiteY3" fmla="*/ 0 h 3103334"/>
              <a:gd name="connsiteX4" fmla="*/ 7272808 w 7272808"/>
              <a:gd name="connsiteY4" fmla="*/ 0 h 3103334"/>
              <a:gd name="connsiteX5" fmla="*/ 7272808 w 7272808"/>
              <a:gd name="connsiteY5" fmla="*/ 1470163 h 3103334"/>
              <a:gd name="connsiteX6" fmla="*/ 7272808 w 7272808"/>
              <a:gd name="connsiteY6" fmla="*/ 1470163 h 3103334"/>
              <a:gd name="connsiteX7" fmla="*/ 7272808 w 7272808"/>
              <a:gd name="connsiteY7" fmla="*/ 2100233 h 3103334"/>
              <a:gd name="connsiteX8" fmla="*/ 7272808 w 7272808"/>
              <a:gd name="connsiteY8" fmla="*/ 2520280 h 3103334"/>
              <a:gd name="connsiteX9" fmla="*/ 3030337 w 7272808"/>
              <a:gd name="connsiteY9" fmla="*/ 2520280 h 3103334"/>
              <a:gd name="connsiteX10" fmla="*/ 539042 w 7272808"/>
              <a:gd name="connsiteY10" fmla="*/ 3103334 h 3103334"/>
              <a:gd name="connsiteX11" fmla="*/ 518452 w 7272808"/>
              <a:gd name="connsiteY11" fmla="*/ 2520280 h 3103334"/>
              <a:gd name="connsiteX12" fmla="*/ 0 w 7272808"/>
              <a:gd name="connsiteY12" fmla="*/ 2520280 h 3103334"/>
              <a:gd name="connsiteX13" fmla="*/ 0 w 7272808"/>
              <a:gd name="connsiteY13" fmla="*/ 2100233 h 3103334"/>
              <a:gd name="connsiteX14" fmla="*/ 0 w 7272808"/>
              <a:gd name="connsiteY14" fmla="*/ 1470163 h 3103334"/>
              <a:gd name="connsiteX15" fmla="*/ 0 w 7272808"/>
              <a:gd name="connsiteY15" fmla="*/ 1470163 h 3103334"/>
              <a:gd name="connsiteX16" fmla="*/ 0 w 7272808"/>
              <a:gd name="connsiteY16" fmla="*/ 0 h 3103334"/>
              <a:gd name="connsiteX0" fmla="*/ 0 w 7272808"/>
              <a:gd name="connsiteY0" fmla="*/ 0 h 3087569"/>
              <a:gd name="connsiteX1" fmla="*/ 1212135 w 7272808"/>
              <a:gd name="connsiteY1" fmla="*/ 0 h 3087569"/>
              <a:gd name="connsiteX2" fmla="*/ 1212135 w 7272808"/>
              <a:gd name="connsiteY2" fmla="*/ 0 h 3087569"/>
              <a:gd name="connsiteX3" fmla="*/ 3030337 w 7272808"/>
              <a:gd name="connsiteY3" fmla="*/ 0 h 3087569"/>
              <a:gd name="connsiteX4" fmla="*/ 7272808 w 7272808"/>
              <a:gd name="connsiteY4" fmla="*/ 0 h 3087569"/>
              <a:gd name="connsiteX5" fmla="*/ 7272808 w 7272808"/>
              <a:gd name="connsiteY5" fmla="*/ 1470163 h 3087569"/>
              <a:gd name="connsiteX6" fmla="*/ 7272808 w 7272808"/>
              <a:gd name="connsiteY6" fmla="*/ 1470163 h 3087569"/>
              <a:gd name="connsiteX7" fmla="*/ 7272808 w 7272808"/>
              <a:gd name="connsiteY7" fmla="*/ 2100233 h 3087569"/>
              <a:gd name="connsiteX8" fmla="*/ 7272808 w 7272808"/>
              <a:gd name="connsiteY8" fmla="*/ 2520280 h 3087569"/>
              <a:gd name="connsiteX9" fmla="*/ 3030337 w 7272808"/>
              <a:gd name="connsiteY9" fmla="*/ 2520280 h 3087569"/>
              <a:gd name="connsiteX10" fmla="*/ 491746 w 7272808"/>
              <a:gd name="connsiteY10" fmla="*/ 3087569 h 3087569"/>
              <a:gd name="connsiteX11" fmla="*/ 518452 w 7272808"/>
              <a:gd name="connsiteY11" fmla="*/ 2520280 h 3087569"/>
              <a:gd name="connsiteX12" fmla="*/ 0 w 7272808"/>
              <a:gd name="connsiteY12" fmla="*/ 2520280 h 3087569"/>
              <a:gd name="connsiteX13" fmla="*/ 0 w 7272808"/>
              <a:gd name="connsiteY13" fmla="*/ 2100233 h 3087569"/>
              <a:gd name="connsiteX14" fmla="*/ 0 w 7272808"/>
              <a:gd name="connsiteY14" fmla="*/ 1470163 h 3087569"/>
              <a:gd name="connsiteX15" fmla="*/ 0 w 7272808"/>
              <a:gd name="connsiteY15" fmla="*/ 1470163 h 3087569"/>
              <a:gd name="connsiteX16" fmla="*/ 0 w 7272808"/>
              <a:gd name="connsiteY16" fmla="*/ 0 h 3087569"/>
              <a:gd name="connsiteX0" fmla="*/ 0 w 7272808"/>
              <a:gd name="connsiteY0" fmla="*/ 0 h 3103334"/>
              <a:gd name="connsiteX1" fmla="*/ 1212135 w 7272808"/>
              <a:gd name="connsiteY1" fmla="*/ 0 h 3103334"/>
              <a:gd name="connsiteX2" fmla="*/ 1212135 w 7272808"/>
              <a:gd name="connsiteY2" fmla="*/ 0 h 3103334"/>
              <a:gd name="connsiteX3" fmla="*/ 3030337 w 7272808"/>
              <a:gd name="connsiteY3" fmla="*/ 0 h 3103334"/>
              <a:gd name="connsiteX4" fmla="*/ 7272808 w 7272808"/>
              <a:gd name="connsiteY4" fmla="*/ 0 h 3103334"/>
              <a:gd name="connsiteX5" fmla="*/ 7272808 w 7272808"/>
              <a:gd name="connsiteY5" fmla="*/ 1470163 h 3103334"/>
              <a:gd name="connsiteX6" fmla="*/ 7272808 w 7272808"/>
              <a:gd name="connsiteY6" fmla="*/ 1470163 h 3103334"/>
              <a:gd name="connsiteX7" fmla="*/ 7272808 w 7272808"/>
              <a:gd name="connsiteY7" fmla="*/ 2100233 h 3103334"/>
              <a:gd name="connsiteX8" fmla="*/ 7272808 w 7272808"/>
              <a:gd name="connsiteY8" fmla="*/ 2520280 h 3103334"/>
              <a:gd name="connsiteX9" fmla="*/ 3030337 w 7272808"/>
              <a:gd name="connsiteY9" fmla="*/ 2520280 h 3103334"/>
              <a:gd name="connsiteX10" fmla="*/ 507512 w 7272808"/>
              <a:gd name="connsiteY10" fmla="*/ 3103334 h 3103334"/>
              <a:gd name="connsiteX11" fmla="*/ 518452 w 7272808"/>
              <a:gd name="connsiteY11" fmla="*/ 2520280 h 3103334"/>
              <a:gd name="connsiteX12" fmla="*/ 0 w 7272808"/>
              <a:gd name="connsiteY12" fmla="*/ 2520280 h 3103334"/>
              <a:gd name="connsiteX13" fmla="*/ 0 w 7272808"/>
              <a:gd name="connsiteY13" fmla="*/ 2100233 h 3103334"/>
              <a:gd name="connsiteX14" fmla="*/ 0 w 7272808"/>
              <a:gd name="connsiteY14" fmla="*/ 1470163 h 3103334"/>
              <a:gd name="connsiteX15" fmla="*/ 0 w 7272808"/>
              <a:gd name="connsiteY15" fmla="*/ 1470163 h 3103334"/>
              <a:gd name="connsiteX16" fmla="*/ 0 w 7272808"/>
              <a:gd name="connsiteY16" fmla="*/ 0 h 3103334"/>
              <a:gd name="connsiteX0" fmla="*/ 0 w 7272808"/>
              <a:gd name="connsiteY0" fmla="*/ 0 h 3103334"/>
              <a:gd name="connsiteX1" fmla="*/ 1212135 w 7272808"/>
              <a:gd name="connsiteY1" fmla="*/ 0 h 3103334"/>
              <a:gd name="connsiteX2" fmla="*/ 1212135 w 7272808"/>
              <a:gd name="connsiteY2" fmla="*/ 0 h 3103334"/>
              <a:gd name="connsiteX3" fmla="*/ 3030337 w 7272808"/>
              <a:gd name="connsiteY3" fmla="*/ 0 h 3103334"/>
              <a:gd name="connsiteX4" fmla="*/ 7272808 w 7272808"/>
              <a:gd name="connsiteY4" fmla="*/ 0 h 3103334"/>
              <a:gd name="connsiteX5" fmla="*/ 7272808 w 7272808"/>
              <a:gd name="connsiteY5" fmla="*/ 1470163 h 3103334"/>
              <a:gd name="connsiteX6" fmla="*/ 7272808 w 7272808"/>
              <a:gd name="connsiteY6" fmla="*/ 1470163 h 3103334"/>
              <a:gd name="connsiteX7" fmla="*/ 7272808 w 7272808"/>
              <a:gd name="connsiteY7" fmla="*/ 2100233 h 3103334"/>
              <a:gd name="connsiteX8" fmla="*/ 7272808 w 7272808"/>
              <a:gd name="connsiteY8" fmla="*/ 2520280 h 3103334"/>
              <a:gd name="connsiteX9" fmla="*/ 1028116 w 7272808"/>
              <a:gd name="connsiteY9" fmla="*/ 2520280 h 3103334"/>
              <a:gd name="connsiteX10" fmla="*/ 507512 w 7272808"/>
              <a:gd name="connsiteY10" fmla="*/ 3103334 h 3103334"/>
              <a:gd name="connsiteX11" fmla="*/ 518452 w 7272808"/>
              <a:gd name="connsiteY11" fmla="*/ 2520280 h 3103334"/>
              <a:gd name="connsiteX12" fmla="*/ 0 w 7272808"/>
              <a:gd name="connsiteY12" fmla="*/ 2520280 h 3103334"/>
              <a:gd name="connsiteX13" fmla="*/ 0 w 7272808"/>
              <a:gd name="connsiteY13" fmla="*/ 2100233 h 3103334"/>
              <a:gd name="connsiteX14" fmla="*/ 0 w 7272808"/>
              <a:gd name="connsiteY14" fmla="*/ 1470163 h 3103334"/>
              <a:gd name="connsiteX15" fmla="*/ 0 w 7272808"/>
              <a:gd name="connsiteY15" fmla="*/ 1470163 h 3103334"/>
              <a:gd name="connsiteX16" fmla="*/ 0 w 7272808"/>
              <a:gd name="connsiteY16" fmla="*/ 0 h 3103334"/>
              <a:gd name="connsiteX0" fmla="*/ 0 w 7272808"/>
              <a:gd name="connsiteY0" fmla="*/ 0 h 3103334"/>
              <a:gd name="connsiteX1" fmla="*/ 1212135 w 7272808"/>
              <a:gd name="connsiteY1" fmla="*/ 0 h 3103334"/>
              <a:gd name="connsiteX2" fmla="*/ 1212135 w 7272808"/>
              <a:gd name="connsiteY2" fmla="*/ 0 h 3103334"/>
              <a:gd name="connsiteX3" fmla="*/ 3030337 w 7272808"/>
              <a:gd name="connsiteY3" fmla="*/ 0 h 3103334"/>
              <a:gd name="connsiteX4" fmla="*/ 7272808 w 7272808"/>
              <a:gd name="connsiteY4" fmla="*/ 0 h 3103334"/>
              <a:gd name="connsiteX5" fmla="*/ 7272808 w 7272808"/>
              <a:gd name="connsiteY5" fmla="*/ 1470163 h 3103334"/>
              <a:gd name="connsiteX6" fmla="*/ 7272808 w 7272808"/>
              <a:gd name="connsiteY6" fmla="*/ 1470163 h 3103334"/>
              <a:gd name="connsiteX7" fmla="*/ 7272808 w 7272808"/>
              <a:gd name="connsiteY7" fmla="*/ 2100233 h 3103334"/>
              <a:gd name="connsiteX8" fmla="*/ 7272808 w 7272808"/>
              <a:gd name="connsiteY8" fmla="*/ 2520280 h 3103334"/>
              <a:gd name="connsiteX9" fmla="*/ 1028116 w 7272808"/>
              <a:gd name="connsiteY9" fmla="*/ 2520280 h 3103334"/>
              <a:gd name="connsiteX10" fmla="*/ 530640 w 7272808"/>
              <a:gd name="connsiteY10" fmla="*/ 3103334 h 3103334"/>
              <a:gd name="connsiteX11" fmla="*/ 518452 w 7272808"/>
              <a:gd name="connsiteY11" fmla="*/ 2520280 h 3103334"/>
              <a:gd name="connsiteX12" fmla="*/ 0 w 7272808"/>
              <a:gd name="connsiteY12" fmla="*/ 2520280 h 3103334"/>
              <a:gd name="connsiteX13" fmla="*/ 0 w 7272808"/>
              <a:gd name="connsiteY13" fmla="*/ 2100233 h 3103334"/>
              <a:gd name="connsiteX14" fmla="*/ 0 w 7272808"/>
              <a:gd name="connsiteY14" fmla="*/ 1470163 h 3103334"/>
              <a:gd name="connsiteX15" fmla="*/ 0 w 7272808"/>
              <a:gd name="connsiteY15" fmla="*/ 1470163 h 3103334"/>
              <a:gd name="connsiteX16" fmla="*/ 0 w 7272808"/>
              <a:gd name="connsiteY16" fmla="*/ 0 h 3103334"/>
              <a:gd name="connsiteX0" fmla="*/ 0 w 7272808"/>
              <a:gd name="connsiteY0" fmla="*/ 0 h 3093907"/>
              <a:gd name="connsiteX1" fmla="*/ 1212135 w 7272808"/>
              <a:gd name="connsiteY1" fmla="*/ 0 h 3093907"/>
              <a:gd name="connsiteX2" fmla="*/ 1212135 w 7272808"/>
              <a:gd name="connsiteY2" fmla="*/ 0 h 3093907"/>
              <a:gd name="connsiteX3" fmla="*/ 3030337 w 7272808"/>
              <a:gd name="connsiteY3" fmla="*/ 0 h 3093907"/>
              <a:gd name="connsiteX4" fmla="*/ 7272808 w 7272808"/>
              <a:gd name="connsiteY4" fmla="*/ 0 h 3093907"/>
              <a:gd name="connsiteX5" fmla="*/ 7272808 w 7272808"/>
              <a:gd name="connsiteY5" fmla="*/ 1470163 h 3093907"/>
              <a:gd name="connsiteX6" fmla="*/ 7272808 w 7272808"/>
              <a:gd name="connsiteY6" fmla="*/ 1470163 h 3093907"/>
              <a:gd name="connsiteX7" fmla="*/ 7272808 w 7272808"/>
              <a:gd name="connsiteY7" fmla="*/ 2100233 h 3093907"/>
              <a:gd name="connsiteX8" fmla="*/ 7272808 w 7272808"/>
              <a:gd name="connsiteY8" fmla="*/ 2520280 h 3093907"/>
              <a:gd name="connsiteX9" fmla="*/ 1028116 w 7272808"/>
              <a:gd name="connsiteY9" fmla="*/ 2520280 h 3093907"/>
              <a:gd name="connsiteX10" fmla="*/ 522931 w 7272808"/>
              <a:gd name="connsiteY10" fmla="*/ 3093907 h 3093907"/>
              <a:gd name="connsiteX11" fmla="*/ 518452 w 7272808"/>
              <a:gd name="connsiteY11" fmla="*/ 2520280 h 3093907"/>
              <a:gd name="connsiteX12" fmla="*/ 0 w 7272808"/>
              <a:gd name="connsiteY12" fmla="*/ 2520280 h 3093907"/>
              <a:gd name="connsiteX13" fmla="*/ 0 w 7272808"/>
              <a:gd name="connsiteY13" fmla="*/ 2100233 h 3093907"/>
              <a:gd name="connsiteX14" fmla="*/ 0 w 7272808"/>
              <a:gd name="connsiteY14" fmla="*/ 1470163 h 3093907"/>
              <a:gd name="connsiteX15" fmla="*/ 0 w 7272808"/>
              <a:gd name="connsiteY15" fmla="*/ 1470163 h 3093907"/>
              <a:gd name="connsiteX16" fmla="*/ 0 w 7272808"/>
              <a:gd name="connsiteY16" fmla="*/ 0 h 30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2808" h="3093907">
                <a:moveTo>
                  <a:pt x="0" y="0"/>
                </a:moveTo>
                <a:lnTo>
                  <a:pt x="1212135" y="0"/>
                </a:lnTo>
                <a:lnTo>
                  <a:pt x="1212135" y="0"/>
                </a:lnTo>
                <a:lnTo>
                  <a:pt x="3030337" y="0"/>
                </a:lnTo>
                <a:lnTo>
                  <a:pt x="7272808" y="0"/>
                </a:lnTo>
                <a:lnTo>
                  <a:pt x="7272808" y="1470163"/>
                </a:lnTo>
                <a:lnTo>
                  <a:pt x="7272808" y="1470163"/>
                </a:lnTo>
                <a:lnTo>
                  <a:pt x="7272808" y="2100233"/>
                </a:lnTo>
                <a:lnTo>
                  <a:pt x="7272808" y="2520280"/>
                </a:lnTo>
                <a:lnTo>
                  <a:pt x="1028116" y="2520280"/>
                </a:lnTo>
                <a:lnTo>
                  <a:pt x="522931" y="3093907"/>
                </a:lnTo>
                <a:lnTo>
                  <a:pt x="518452" y="2520280"/>
                </a:lnTo>
                <a:lnTo>
                  <a:pt x="0" y="2520280"/>
                </a:lnTo>
                <a:lnTo>
                  <a:pt x="0" y="2100233"/>
                </a:lnTo>
                <a:lnTo>
                  <a:pt x="0" y="1470163"/>
                </a:lnTo>
                <a:lnTo>
                  <a:pt x="0" y="1470163"/>
                </a:lnTo>
                <a:lnTo>
                  <a:pt x="0" y="0"/>
                </a:lnTo>
                <a:close/>
              </a:path>
            </a:pathLst>
          </a:custGeom>
          <a:solidFill>
            <a:srgbClr val="E5007D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963085" y="3209369"/>
            <a:ext cx="8661307" cy="867703"/>
          </a:xfr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63085" y="1828433"/>
            <a:ext cx="8661307" cy="1362075"/>
          </a:xfrm>
        </p:spPr>
        <p:txBody>
          <a:bodyPr anchor="ctr"/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757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&amp; Inhalt mit 7 Worten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889" y="1700213"/>
            <a:ext cx="10062000" cy="45259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400" y="4869160"/>
            <a:ext cx="1205180" cy="13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2879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&amp; Inhalt mit 7 Worten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889" y="1700213"/>
            <a:ext cx="10062000" cy="45259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400" y="4870800"/>
            <a:ext cx="1205345" cy="13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7613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248" y="4089811"/>
            <a:ext cx="2158287" cy="2042367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5208745" y="6180442"/>
            <a:ext cx="53116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de-DE" b="1" kern="0" dirty="0" smtClean="0">
                <a:solidFill>
                  <a:schemeClr val="accent2"/>
                </a:solidFill>
                <a:latin typeface="+mn-lt"/>
              </a:rPr>
              <a:t>zukunftsbild.bistum-essen.de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1641538"/>
            <a:ext cx="2664296" cy="299995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10672800" y="0"/>
            <a:ext cx="1519200" cy="6858000"/>
          </a:xfrm>
          <a:prstGeom prst="rect">
            <a:avLst/>
          </a:prstGeom>
          <a:solidFill>
            <a:srgbClr val="E5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67714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zlich-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" y="0"/>
            <a:ext cx="10684800" cy="68579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04664"/>
            <a:ext cx="420602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54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-genieß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1"/>
          <a:stretch/>
        </p:blipFill>
        <p:spPr>
          <a:xfrm>
            <a:off x="-24680" y="-1"/>
            <a:ext cx="10711015" cy="68853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976" y="764704"/>
            <a:ext cx="4525099" cy="22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32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te-Heimr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0686335" cy="68853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16" y="476672"/>
            <a:ext cx="5366483" cy="248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58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ige Legende 5"/>
          <p:cNvSpPr/>
          <p:nvPr userDrawn="1"/>
        </p:nvSpPr>
        <p:spPr>
          <a:xfrm>
            <a:off x="875667" y="1700807"/>
            <a:ext cx="8892741" cy="3093907"/>
          </a:xfrm>
          <a:custGeom>
            <a:avLst/>
            <a:gdLst>
              <a:gd name="connsiteX0" fmla="*/ 0 w 7272808"/>
              <a:gd name="connsiteY0" fmla="*/ 0 h 2520280"/>
              <a:gd name="connsiteX1" fmla="*/ 1212135 w 7272808"/>
              <a:gd name="connsiteY1" fmla="*/ 0 h 2520280"/>
              <a:gd name="connsiteX2" fmla="*/ 1212135 w 7272808"/>
              <a:gd name="connsiteY2" fmla="*/ 0 h 2520280"/>
              <a:gd name="connsiteX3" fmla="*/ 3030337 w 7272808"/>
              <a:gd name="connsiteY3" fmla="*/ 0 h 2520280"/>
              <a:gd name="connsiteX4" fmla="*/ 7272808 w 7272808"/>
              <a:gd name="connsiteY4" fmla="*/ 0 h 2520280"/>
              <a:gd name="connsiteX5" fmla="*/ 7272808 w 7272808"/>
              <a:gd name="connsiteY5" fmla="*/ 1470163 h 2520280"/>
              <a:gd name="connsiteX6" fmla="*/ 7272808 w 7272808"/>
              <a:gd name="connsiteY6" fmla="*/ 1470163 h 2520280"/>
              <a:gd name="connsiteX7" fmla="*/ 7272808 w 7272808"/>
              <a:gd name="connsiteY7" fmla="*/ 2100233 h 2520280"/>
              <a:gd name="connsiteX8" fmla="*/ 7272808 w 7272808"/>
              <a:gd name="connsiteY8" fmla="*/ 2520280 h 2520280"/>
              <a:gd name="connsiteX9" fmla="*/ 3030337 w 7272808"/>
              <a:gd name="connsiteY9" fmla="*/ 2520280 h 2520280"/>
              <a:gd name="connsiteX10" fmla="*/ 1216959 w 7272808"/>
              <a:gd name="connsiteY10" fmla="*/ 3119099 h 2520280"/>
              <a:gd name="connsiteX11" fmla="*/ 1212135 w 7272808"/>
              <a:gd name="connsiteY11" fmla="*/ 2520280 h 2520280"/>
              <a:gd name="connsiteX12" fmla="*/ 0 w 7272808"/>
              <a:gd name="connsiteY12" fmla="*/ 2520280 h 2520280"/>
              <a:gd name="connsiteX13" fmla="*/ 0 w 7272808"/>
              <a:gd name="connsiteY13" fmla="*/ 2100233 h 2520280"/>
              <a:gd name="connsiteX14" fmla="*/ 0 w 7272808"/>
              <a:gd name="connsiteY14" fmla="*/ 1470163 h 2520280"/>
              <a:gd name="connsiteX15" fmla="*/ 0 w 7272808"/>
              <a:gd name="connsiteY15" fmla="*/ 1470163 h 2520280"/>
              <a:gd name="connsiteX16" fmla="*/ 0 w 7272808"/>
              <a:gd name="connsiteY16" fmla="*/ 0 h 2520280"/>
              <a:gd name="connsiteX0" fmla="*/ 0 w 7272808"/>
              <a:gd name="connsiteY0" fmla="*/ 0 h 3119099"/>
              <a:gd name="connsiteX1" fmla="*/ 1212135 w 7272808"/>
              <a:gd name="connsiteY1" fmla="*/ 0 h 3119099"/>
              <a:gd name="connsiteX2" fmla="*/ 1212135 w 7272808"/>
              <a:gd name="connsiteY2" fmla="*/ 0 h 3119099"/>
              <a:gd name="connsiteX3" fmla="*/ 3030337 w 7272808"/>
              <a:gd name="connsiteY3" fmla="*/ 0 h 3119099"/>
              <a:gd name="connsiteX4" fmla="*/ 7272808 w 7272808"/>
              <a:gd name="connsiteY4" fmla="*/ 0 h 3119099"/>
              <a:gd name="connsiteX5" fmla="*/ 7272808 w 7272808"/>
              <a:gd name="connsiteY5" fmla="*/ 1470163 h 3119099"/>
              <a:gd name="connsiteX6" fmla="*/ 7272808 w 7272808"/>
              <a:gd name="connsiteY6" fmla="*/ 1470163 h 3119099"/>
              <a:gd name="connsiteX7" fmla="*/ 7272808 w 7272808"/>
              <a:gd name="connsiteY7" fmla="*/ 2100233 h 3119099"/>
              <a:gd name="connsiteX8" fmla="*/ 7272808 w 7272808"/>
              <a:gd name="connsiteY8" fmla="*/ 2520280 h 3119099"/>
              <a:gd name="connsiteX9" fmla="*/ 3030337 w 7272808"/>
              <a:gd name="connsiteY9" fmla="*/ 2520280 h 3119099"/>
              <a:gd name="connsiteX10" fmla="*/ 1216959 w 7272808"/>
              <a:gd name="connsiteY10" fmla="*/ 3119099 h 3119099"/>
              <a:gd name="connsiteX11" fmla="*/ 518452 w 7272808"/>
              <a:gd name="connsiteY11" fmla="*/ 2520280 h 3119099"/>
              <a:gd name="connsiteX12" fmla="*/ 0 w 7272808"/>
              <a:gd name="connsiteY12" fmla="*/ 2520280 h 3119099"/>
              <a:gd name="connsiteX13" fmla="*/ 0 w 7272808"/>
              <a:gd name="connsiteY13" fmla="*/ 2100233 h 3119099"/>
              <a:gd name="connsiteX14" fmla="*/ 0 w 7272808"/>
              <a:gd name="connsiteY14" fmla="*/ 1470163 h 3119099"/>
              <a:gd name="connsiteX15" fmla="*/ 0 w 7272808"/>
              <a:gd name="connsiteY15" fmla="*/ 1470163 h 3119099"/>
              <a:gd name="connsiteX16" fmla="*/ 0 w 7272808"/>
              <a:gd name="connsiteY16" fmla="*/ 0 h 3119099"/>
              <a:gd name="connsiteX0" fmla="*/ 0 w 7272808"/>
              <a:gd name="connsiteY0" fmla="*/ 0 h 3103334"/>
              <a:gd name="connsiteX1" fmla="*/ 1212135 w 7272808"/>
              <a:gd name="connsiteY1" fmla="*/ 0 h 3103334"/>
              <a:gd name="connsiteX2" fmla="*/ 1212135 w 7272808"/>
              <a:gd name="connsiteY2" fmla="*/ 0 h 3103334"/>
              <a:gd name="connsiteX3" fmla="*/ 3030337 w 7272808"/>
              <a:gd name="connsiteY3" fmla="*/ 0 h 3103334"/>
              <a:gd name="connsiteX4" fmla="*/ 7272808 w 7272808"/>
              <a:gd name="connsiteY4" fmla="*/ 0 h 3103334"/>
              <a:gd name="connsiteX5" fmla="*/ 7272808 w 7272808"/>
              <a:gd name="connsiteY5" fmla="*/ 1470163 h 3103334"/>
              <a:gd name="connsiteX6" fmla="*/ 7272808 w 7272808"/>
              <a:gd name="connsiteY6" fmla="*/ 1470163 h 3103334"/>
              <a:gd name="connsiteX7" fmla="*/ 7272808 w 7272808"/>
              <a:gd name="connsiteY7" fmla="*/ 2100233 h 3103334"/>
              <a:gd name="connsiteX8" fmla="*/ 7272808 w 7272808"/>
              <a:gd name="connsiteY8" fmla="*/ 2520280 h 3103334"/>
              <a:gd name="connsiteX9" fmla="*/ 3030337 w 7272808"/>
              <a:gd name="connsiteY9" fmla="*/ 2520280 h 3103334"/>
              <a:gd name="connsiteX10" fmla="*/ 539042 w 7272808"/>
              <a:gd name="connsiteY10" fmla="*/ 3103334 h 3103334"/>
              <a:gd name="connsiteX11" fmla="*/ 518452 w 7272808"/>
              <a:gd name="connsiteY11" fmla="*/ 2520280 h 3103334"/>
              <a:gd name="connsiteX12" fmla="*/ 0 w 7272808"/>
              <a:gd name="connsiteY12" fmla="*/ 2520280 h 3103334"/>
              <a:gd name="connsiteX13" fmla="*/ 0 w 7272808"/>
              <a:gd name="connsiteY13" fmla="*/ 2100233 h 3103334"/>
              <a:gd name="connsiteX14" fmla="*/ 0 w 7272808"/>
              <a:gd name="connsiteY14" fmla="*/ 1470163 h 3103334"/>
              <a:gd name="connsiteX15" fmla="*/ 0 w 7272808"/>
              <a:gd name="connsiteY15" fmla="*/ 1470163 h 3103334"/>
              <a:gd name="connsiteX16" fmla="*/ 0 w 7272808"/>
              <a:gd name="connsiteY16" fmla="*/ 0 h 3103334"/>
              <a:gd name="connsiteX0" fmla="*/ 0 w 7272808"/>
              <a:gd name="connsiteY0" fmla="*/ 0 h 3087569"/>
              <a:gd name="connsiteX1" fmla="*/ 1212135 w 7272808"/>
              <a:gd name="connsiteY1" fmla="*/ 0 h 3087569"/>
              <a:gd name="connsiteX2" fmla="*/ 1212135 w 7272808"/>
              <a:gd name="connsiteY2" fmla="*/ 0 h 3087569"/>
              <a:gd name="connsiteX3" fmla="*/ 3030337 w 7272808"/>
              <a:gd name="connsiteY3" fmla="*/ 0 h 3087569"/>
              <a:gd name="connsiteX4" fmla="*/ 7272808 w 7272808"/>
              <a:gd name="connsiteY4" fmla="*/ 0 h 3087569"/>
              <a:gd name="connsiteX5" fmla="*/ 7272808 w 7272808"/>
              <a:gd name="connsiteY5" fmla="*/ 1470163 h 3087569"/>
              <a:gd name="connsiteX6" fmla="*/ 7272808 w 7272808"/>
              <a:gd name="connsiteY6" fmla="*/ 1470163 h 3087569"/>
              <a:gd name="connsiteX7" fmla="*/ 7272808 w 7272808"/>
              <a:gd name="connsiteY7" fmla="*/ 2100233 h 3087569"/>
              <a:gd name="connsiteX8" fmla="*/ 7272808 w 7272808"/>
              <a:gd name="connsiteY8" fmla="*/ 2520280 h 3087569"/>
              <a:gd name="connsiteX9" fmla="*/ 3030337 w 7272808"/>
              <a:gd name="connsiteY9" fmla="*/ 2520280 h 3087569"/>
              <a:gd name="connsiteX10" fmla="*/ 491746 w 7272808"/>
              <a:gd name="connsiteY10" fmla="*/ 3087569 h 3087569"/>
              <a:gd name="connsiteX11" fmla="*/ 518452 w 7272808"/>
              <a:gd name="connsiteY11" fmla="*/ 2520280 h 3087569"/>
              <a:gd name="connsiteX12" fmla="*/ 0 w 7272808"/>
              <a:gd name="connsiteY12" fmla="*/ 2520280 h 3087569"/>
              <a:gd name="connsiteX13" fmla="*/ 0 w 7272808"/>
              <a:gd name="connsiteY13" fmla="*/ 2100233 h 3087569"/>
              <a:gd name="connsiteX14" fmla="*/ 0 w 7272808"/>
              <a:gd name="connsiteY14" fmla="*/ 1470163 h 3087569"/>
              <a:gd name="connsiteX15" fmla="*/ 0 w 7272808"/>
              <a:gd name="connsiteY15" fmla="*/ 1470163 h 3087569"/>
              <a:gd name="connsiteX16" fmla="*/ 0 w 7272808"/>
              <a:gd name="connsiteY16" fmla="*/ 0 h 3087569"/>
              <a:gd name="connsiteX0" fmla="*/ 0 w 7272808"/>
              <a:gd name="connsiteY0" fmla="*/ 0 h 3103334"/>
              <a:gd name="connsiteX1" fmla="*/ 1212135 w 7272808"/>
              <a:gd name="connsiteY1" fmla="*/ 0 h 3103334"/>
              <a:gd name="connsiteX2" fmla="*/ 1212135 w 7272808"/>
              <a:gd name="connsiteY2" fmla="*/ 0 h 3103334"/>
              <a:gd name="connsiteX3" fmla="*/ 3030337 w 7272808"/>
              <a:gd name="connsiteY3" fmla="*/ 0 h 3103334"/>
              <a:gd name="connsiteX4" fmla="*/ 7272808 w 7272808"/>
              <a:gd name="connsiteY4" fmla="*/ 0 h 3103334"/>
              <a:gd name="connsiteX5" fmla="*/ 7272808 w 7272808"/>
              <a:gd name="connsiteY5" fmla="*/ 1470163 h 3103334"/>
              <a:gd name="connsiteX6" fmla="*/ 7272808 w 7272808"/>
              <a:gd name="connsiteY6" fmla="*/ 1470163 h 3103334"/>
              <a:gd name="connsiteX7" fmla="*/ 7272808 w 7272808"/>
              <a:gd name="connsiteY7" fmla="*/ 2100233 h 3103334"/>
              <a:gd name="connsiteX8" fmla="*/ 7272808 w 7272808"/>
              <a:gd name="connsiteY8" fmla="*/ 2520280 h 3103334"/>
              <a:gd name="connsiteX9" fmla="*/ 3030337 w 7272808"/>
              <a:gd name="connsiteY9" fmla="*/ 2520280 h 3103334"/>
              <a:gd name="connsiteX10" fmla="*/ 507512 w 7272808"/>
              <a:gd name="connsiteY10" fmla="*/ 3103334 h 3103334"/>
              <a:gd name="connsiteX11" fmla="*/ 518452 w 7272808"/>
              <a:gd name="connsiteY11" fmla="*/ 2520280 h 3103334"/>
              <a:gd name="connsiteX12" fmla="*/ 0 w 7272808"/>
              <a:gd name="connsiteY12" fmla="*/ 2520280 h 3103334"/>
              <a:gd name="connsiteX13" fmla="*/ 0 w 7272808"/>
              <a:gd name="connsiteY13" fmla="*/ 2100233 h 3103334"/>
              <a:gd name="connsiteX14" fmla="*/ 0 w 7272808"/>
              <a:gd name="connsiteY14" fmla="*/ 1470163 h 3103334"/>
              <a:gd name="connsiteX15" fmla="*/ 0 w 7272808"/>
              <a:gd name="connsiteY15" fmla="*/ 1470163 h 3103334"/>
              <a:gd name="connsiteX16" fmla="*/ 0 w 7272808"/>
              <a:gd name="connsiteY16" fmla="*/ 0 h 3103334"/>
              <a:gd name="connsiteX0" fmla="*/ 0 w 7272808"/>
              <a:gd name="connsiteY0" fmla="*/ 0 h 3103334"/>
              <a:gd name="connsiteX1" fmla="*/ 1212135 w 7272808"/>
              <a:gd name="connsiteY1" fmla="*/ 0 h 3103334"/>
              <a:gd name="connsiteX2" fmla="*/ 1212135 w 7272808"/>
              <a:gd name="connsiteY2" fmla="*/ 0 h 3103334"/>
              <a:gd name="connsiteX3" fmla="*/ 3030337 w 7272808"/>
              <a:gd name="connsiteY3" fmla="*/ 0 h 3103334"/>
              <a:gd name="connsiteX4" fmla="*/ 7272808 w 7272808"/>
              <a:gd name="connsiteY4" fmla="*/ 0 h 3103334"/>
              <a:gd name="connsiteX5" fmla="*/ 7272808 w 7272808"/>
              <a:gd name="connsiteY5" fmla="*/ 1470163 h 3103334"/>
              <a:gd name="connsiteX6" fmla="*/ 7272808 w 7272808"/>
              <a:gd name="connsiteY6" fmla="*/ 1470163 h 3103334"/>
              <a:gd name="connsiteX7" fmla="*/ 7272808 w 7272808"/>
              <a:gd name="connsiteY7" fmla="*/ 2100233 h 3103334"/>
              <a:gd name="connsiteX8" fmla="*/ 7272808 w 7272808"/>
              <a:gd name="connsiteY8" fmla="*/ 2520280 h 3103334"/>
              <a:gd name="connsiteX9" fmla="*/ 1028116 w 7272808"/>
              <a:gd name="connsiteY9" fmla="*/ 2520280 h 3103334"/>
              <a:gd name="connsiteX10" fmla="*/ 507512 w 7272808"/>
              <a:gd name="connsiteY10" fmla="*/ 3103334 h 3103334"/>
              <a:gd name="connsiteX11" fmla="*/ 518452 w 7272808"/>
              <a:gd name="connsiteY11" fmla="*/ 2520280 h 3103334"/>
              <a:gd name="connsiteX12" fmla="*/ 0 w 7272808"/>
              <a:gd name="connsiteY12" fmla="*/ 2520280 h 3103334"/>
              <a:gd name="connsiteX13" fmla="*/ 0 w 7272808"/>
              <a:gd name="connsiteY13" fmla="*/ 2100233 h 3103334"/>
              <a:gd name="connsiteX14" fmla="*/ 0 w 7272808"/>
              <a:gd name="connsiteY14" fmla="*/ 1470163 h 3103334"/>
              <a:gd name="connsiteX15" fmla="*/ 0 w 7272808"/>
              <a:gd name="connsiteY15" fmla="*/ 1470163 h 3103334"/>
              <a:gd name="connsiteX16" fmla="*/ 0 w 7272808"/>
              <a:gd name="connsiteY16" fmla="*/ 0 h 3103334"/>
              <a:gd name="connsiteX0" fmla="*/ 0 w 7272808"/>
              <a:gd name="connsiteY0" fmla="*/ 0 h 3103334"/>
              <a:gd name="connsiteX1" fmla="*/ 1212135 w 7272808"/>
              <a:gd name="connsiteY1" fmla="*/ 0 h 3103334"/>
              <a:gd name="connsiteX2" fmla="*/ 1212135 w 7272808"/>
              <a:gd name="connsiteY2" fmla="*/ 0 h 3103334"/>
              <a:gd name="connsiteX3" fmla="*/ 3030337 w 7272808"/>
              <a:gd name="connsiteY3" fmla="*/ 0 h 3103334"/>
              <a:gd name="connsiteX4" fmla="*/ 7272808 w 7272808"/>
              <a:gd name="connsiteY4" fmla="*/ 0 h 3103334"/>
              <a:gd name="connsiteX5" fmla="*/ 7272808 w 7272808"/>
              <a:gd name="connsiteY5" fmla="*/ 1470163 h 3103334"/>
              <a:gd name="connsiteX6" fmla="*/ 7272808 w 7272808"/>
              <a:gd name="connsiteY6" fmla="*/ 1470163 h 3103334"/>
              <a:gd name="connsiteX7" fmla="*/ 7272808 w 7272808"/>
              <a:gd name="connsiteY7" fmla="*/ 2100233 h 3103334"/>
              <a:gd name="connsiteX8" fmla="*/ 7272808 w 7272808"/>
              <a:gd name="connsiteY8" fmla="*/ 2520280 h 3103334"/>
              <a:gd name="connsiteX9" fmla="*/ 1028116 w 7272808"/>
              <a:gd name="connsiteY9" fmla="*/ 2520280 h 3103334"/>
              <a:gd name="connsiteX10" fmla="*/ 530640 w 7272808"/>
              <a:gd name="connsiteY10" fmla="*/ 3103334 h 3103334"/>
              <a:gd name="connsiteX11" fmla="*/ 518452 w 7272808"/>
              <a:gd name="connsiteY11" fmla="*/ 2520280 h 3103334"/>
              <a:gd name="connsiteX12" fmla="*/ 0 w 7272808"/>
              <a:gd name="connsiteY12" fmla="*/ 2520280 h 3103334"/>
              <a:gd name="connsiteX13" fmla="*/ 0 w 7272808"/>
              <a:gd name="connsiteY13" fmla="*/ 2100233 h 3103334"/>
              <a:gd name="connsiteX14" fmla="*/ 0 w 7272808"/>
              <a:gd name="connsiteY14" fmla="*/ 1470163 h 3103334"/>
              <a:gd name="connsiteX15" fmla="*/ 0 w 7272808"/>
              <a:gd name="connsiteY15" fmla="*/ 1470163 h 3103334"/>
              <a:gd name="connsiteX16" fmla="*/ 0 w 7272808"/>
              <a:gd name="connsiteY16" fmla="*/ 0 h 3103334"/>
              <a:gd name="connsiteX0" fmla="*/ 0 w 7272808"/>
              <a:gd name="connsiteY0" fmla="*/ 0 h 3093907"/>
              <a:gd name="connsiteX1" fmla="*/ 1212135 w 7272808"/>
              <a:gd name="connsiteY1" fmla="*/ 0 h 3093907"/>
              <a:gd name="connsiteX2" fmla="*/ 1212135 w 7272808"/>
              <a:gd name="connsiteY2" fmla="*/ 0 h 3093907"/>
              <a:gd name="connsiteX3" fmla="*/ 3030337 w 7272808"/>
              <a:gd name="connsiteY3" fmla="*/ 0 h 3093907"/>
              <a:gd name="connsiteX4" fmla="*/ 7272808 w 7272808"/>
              <a:gd name="connsiteY4" fmla="*/ 0 h 3093907"/>
              <a:gd name="connsiteX5" fmla="*/ 7272808 w 7272808"/>
              <a:gd name="connsiteY5" fmla="*/ 1470163 h 3093907"/>
              <a:gd name="connsiteX6" fmla="*/ 7272808 w 7272808"/>
              <a:gd name="connsiteY6" fmla="*/ 1470163 h 3093907"/>
              <a:gd name="connsiteX7" fmla="*/ 7272808 w 7272808"/>
              <a:gd name="connsiteY7" fmla="*/ 2100233 h 3093907"/>
              <a:gd name="connsiteX8" fmla="*/ 7272808 w 7272808"/>
              <a:gd name="connsiteY8" fmla="*/ 2520280 h 3093907"/>
              <a:gd name="connsiteX9" fmla="*/ 1028116 w 7272808"/>
              <a:gd name="connsiteY9" fmla="*/ 2520280 h 3093907"/>
              <a:gd name="connsiteX10" fmla="*/ 522931 w 7272808"/>
              <a:gd name="connsiteY10" fmla="*/ 3093907 h 3093907"/>
              <a:gd name="connsiteX11" fmla="*/ 518452 w 7272808"/>
              <a:gd name="connsiteY11" fmla="*/ 2520280 h 3093907"/>
              <a:gd name="connsiteX12" fmla="*/ 0 w 7272808"/>
              <a:gd name="connsiteY12" fmla="*/ 2520280 h 3093907"/>
              <a:gd name="connsiteX13" fmla="*/ 0 w 7272808"/>
              <a:gd name="connsiteY13" fmla="*/ 2100233 h 3093907"/>
              <a:gd name="connsiteX14" fmla="*/ 0 w 7272808"/>
              <a:gd name="connsiteY14" fmla="*/ 1470163 h 3093907"/>
              <a:gd name="connsiteX15" fmla="*/ 0 w 7272808"/>
              <a:gd name="connsiteY15" fmla="*/ 1470163 h 3093907"/>
              <a:gd name="connsiteX16" fmla="*/ 0 w 7272808"/>
              <a:gd name="connsiteY16" fmla="*/ 0 h 309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2808" h="3093907">
                <a:moveTo>
                  <a:pt x="0" y="0"/>
                </a:moveTo>
                <a:lnTo>
                  <a:pt x="1212135" y="0"/>
                </a:lnTo>
                <a:lnTo>
                  <a:pt x="1212135" y="0"/>
                </a:lnTo>
                <a:lnTo>
                  <a:pt x="3030337" y="0"/>
                </a:lnTo>
                <a:lnTo>
                  <a:pt x="7272808" y="0"/>
                </a:lnTo>
                <a:lnTo>
                  <a:pt x="7272808" y="1470163"/>
                </a:lnTo>
                <a:lnTo>
                  <a:pt x="7272808" y="1470163"/>
                </a:lnTo>
                <a:lnTo>
                  <a:pt x="7272808" y="2100233"/>
                </a:lnTo>
                <a:lnTo>
                  <a:pt x="7272808" y="2520280"/>
                </a:lnTo>
                <a:lnTo>
                  <a:pt x="1028116" y="2520280"/>
                </a:lnTo>
                <a:lnTo>
                  <a:pt x="522931" y="3093907"/>
                </a:lnTo>
                <a:lnTo>
                  <a:pt x="518452" y="2520280"/>
                </a:lnTo>
                <a:lnTo>
                  <a:pt x="0" y="2520280"/>
                </a:lnTo>
                <a:lnTo>
                  <a:pt x="0" y="2100233"/>
                </a:lnTo>
                <a:lnTo>
                  <a:pt x="0" y="1470163"/>
                </a:lnTo>
                <a:lnTo>
                  <a:pt x="0" y="1470163"/>
                </a:lnTo>
                <a:lnTo>
                  <a:pt x="0" y="0"/>
                </a:lnTo>
                <a:close/>
              </a:path>
            </a:pathLst>
          </a:custGeom>
          <a:solidFill>
            <a:srgbClr val="E5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63085" y="1828433"/>
            <a:ext cx="8661307" cy="1362075"/>
          </a:xfrm>
        </p:spPr>
        <p:txBody>
          <a:bodyPr anchor="ctr"/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963085" y="3209369"/>
            <a:ext cx="8661307" cy="867703"/>
          </a:xfr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31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963085" y="1692000"/>
            <a:ext cx="8856000" cy="1620000"/>
          </a:xfrm>
        </p:spPr>
        <p:txBody>
          <a:bodyPr anchor="ctr"/>
          <a:lstStyle>
            <a:lvl1pPr algn="ctr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3547" y="3645024"/>
            <a:ext cx="8855075" cy="1584325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0146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Überschrift &amp;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4418" y="1700213"/>
            <a:ext cx="4968000" cy="45259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96000" y="1700213"/>
            <a:ext cx="4968000" cy="45259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(Nur)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 auf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0685463" cy="6858000"/>
          </a:xfrm>
          <a:prstGeom prst="rect">
            <a:avLst/>
          </a:prstGeom>
          <a:solidFill>
            <a:srgbClr val="E50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23889" y="1700213"/>
            <a:ext cx="9864600" cy="4525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0" y="53752"/>
            <a:ext cx="8367713" cy="1143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326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1692275"/>
            <a:ext cx="239713" cy="16192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 smtClean="0">
              <a:cs typeface="+mn-cs"/>
            </a:endParaRPr>
          </a:p>
        </p:txBody>
      </p:sp>
      <p:sp>
        <p:nvSpPr>
          <p:cNvPr id="1029" name="Text Box 11"/>
          <p:cNvSpPr txBox="1">
            <a:spLocks noChangeArrowheads="1"/>
          </p:cNvSpPr>
          <p:nvPr userDrawn="1"/>
        </p:nvSpPr>
        <p:spPr bwMode="auto">
          <a:xfrm>
            <a:off x="958850" y="1798638"/>
            <a:ext cx="102743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dirty="0" smtClean="0">
              <a:cs typeface="+mn-cs"/>
            </a:endParaRPr>
          </a:p>
        </p:txBody>
      </p:sp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1103313" y="1844675"/>
            <a:ext cx="921702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dirty="0" smtClean="0">
              <a:cs typeface="+mn-cs"/>
            </a:endParaRP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752"/>
            <a:ext cx="8367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7" y="1700213"/>
            <a:ext cx="10062000" cy="45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3" name="Rectangle 9"/>
          <p:cNvSpPr>
            <a:spLocks noChangeAspect="1" noChangeArrowheads="1"/>
          </p:cNvSpPr>
          <p:nvPr userDrawn="1"/>
        </p:nvSpPr>
        <p:spPr bwMode="auto">
          <a:xfrm>
            <a:off x="11787188" y="6606117"/>
            <a:ext cx="84137" cy="127000"/>
          </a:xfrm>
          <a:prstGeom prst="rect">
            <a:avLst/>
          </a:prstGeom>
          <a:solidFill>
            <a:srgbClr val="E5007D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cs typeface="+mn-cs"/>
            </a:endParaRPr>
          </a:p>
        </p:txBody>
      </p:sp>
      <p:sp>
        <p:nvSpPr>
          <p:cNvPr id="15" name="Foliennummernplatzhalter 3"/>
          <p:cNvSpPr txBox="1">
            <a:spLocks noGrp="1" noChangeAspect="1"/>
          </p:cNvSpPr>
          <p:nvPr userDrawn="1"/>
        </p:nvSpPr>
        <p:spPr bwMode="auto">
          <a:xfrm>
            <a:off x="11837988" y="6569605"/>
            <a:ext cx="647700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CD8D191-201F-4B98-84F1-1368A6E61EE6}" type="slidenum">
              <a:rPr lang="de-DE" altLang="de-DE" sz="800" smtClean="0">
                <a:latin typeface="Verdana" pitchFamily="34" charset="0"/>
                <a:cs typeface="+mn-cs"/>
              </a:rPr>
              <a:pPr eaLnBrk="1" hangingPunct="1">
                <a:defRPr/>
              </a:pPr>
              <a:t>‹Nr.›</a:t>
            </a:fld>
            <a:endParaRPr lang="de-DE" altLang="de-DE" sz="1000" dirty="0" smtClean="0">
              <a:latin typeface="Verdana" pitchFamily="34" charset="0"/>
              <a:cs typeface="+mn-cs"/>
            </a:endParaRPr>
          </a:p>
        </p:txBody>
      </p:sp>
      <p:pic>
        <p:nvPicPr>
          <p:cNvPr id="1035" name="Grafik 15"/>
          <p:cNvPicPr>
            <a:picLocks noChangeAspect="1"/>
          </p:cNvPicPr>
          <p:nvPr userDrawn="1"/>
        </p:nvPicPr>
        <p:blipFill>
          <a:blip r:embed="rId27"/>
          <a:srcRect/>
          <a:stretch>
            <a:fillRect/>
          </a:stretch>
        </p:blipFill>
        <p:spPr bwMode="auto">
          <a:xfrm>
            <a:off x="10680700" y="-99392"/>
            <a:ext cx="1595438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401" y="6214304"/>
            <a:ext cx="803199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8" r:id="rId4"/>
    <p:sldLayoutId id="2147483650" r:id="rId5"/>
    <p:sldLayoutId id="2147483652" r:id="rId6"/>
    <p:sldLayoutId id="2147483654" r:id="rId7"/>
    <p:sldLayoutId id="2147483655" r:id="rId8"/>
    <p:sldLayoutId id="2147483664" r:id="rId9"/>
    <p:sldLayoutId id="2147483726" r:id="rId10"/>
    <p:sldLayoutId id="2147483667" r:id="rId11"/>
    <p:sldLayoutId id="2147483666" r:id="rId12"/>
    <p:sldLayoutId id="2147483673" r:id="rId13"/>
    <p:sldLayoutId id="2147483735" r:id="rId14"/>
    <p:sldLayoutId id="2147483680" r:id="rId15"/>
    <p:sldLayoutId id="2147483674" r:id="rId16"/>
    <p:sldLayoutId id="2147483677" r:id="rId17"/>
    <p:sldLayoutId id="2147483678" r:id="rId18"/>
    <p:sldLayoutId id="2147483679" r:id="rId19"/>
    <p:sldLayoutId id="2147483669" r:id="rId20"/>
    <p:sldLayoutId id="2147483670" r:id="rId21"/>
    <p:sldLayoutId id="2147483681" r:id="rId22"/>
    <p:sldLayoutId id="2147483730" r:id="rId23"/>
    <p:sldLayoutId id="2147483733" r:id="rId24"/>
    <p:sldLayoutId id="2147483734" r:id="rId25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963085" y="3068960"/>
            <a:ext cx="8661307" cy="867703"/>
          </a:xfrm>
        </p:spPr>
        <p:txBody>
          <a:bodyPr/>
          <a:lstStyle/>
          <a:p>
            <a:r>
              <a:rPr lang="de-DE" sz="2400" dirty="0" smtClean="0"/>
              <a:t>Wie und woraufhin wir </a:t>
            </a:r>
            <a:br>
              <a:rPr lang="de-DE" sz="2400" dirty="0" smtClean="0"/>
            </a:br>
            <a:r>
              <a:rPr lang="de-DE" sz="2400" dirty="0" smtClean="0"/>
              <a:t>im Bistum Essen Kirche gestalten</a:t>
            </a:r>
            <a:endParaRPr lang="de-DE" sz="240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Kirchenentwicklung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146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" y="0"/>
            <a:ext cx="10684800" cy="6857999"/>
          </a:xfrm>
          <a:prstGeom prst="rect">
            <a:avLst/>
          </a:prstGeom>
        </p:spPr>
      </p:pic>
      <p:sp>
        <p:nvSpPr>
          <p:cNvPr id="11" name="Sechseck 10"/>
          <p:cNvSpPr>
            <a:spLocks noChangeAspect="1"/>
          </p:cNvSpPr>
          <p:nvPr/>
        </p:nvSpPr>
        <p:spPr>
          <a:xfrm rot="16200000">
            <a:off x="1198876" y="2377439"/>
            <a:ext cx="2463841" cy="2124000"/>
          </a:xfrm>
          <a:prstGeom prst="hexagon">
            <a:avLst/>
          </a:prstGeom>
          <a:solidFill>
            <a:schemeClr val="accent5">
              <a:alpha val="75000"/>
            </a:scheme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endParaRPr lang="de-DE" sz="1400" b="1" spc="-20" dirty="0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 rot="16200000">
            <a:off x="3405802" y="2374785"/>
            <a:ext cx="2463841" cy="2124000"/>
          </a:xfrm>
          <a:prstGeom prst="hexagon">
            <a:avLst/>
          </a:prstGeom>
          <a:solidFill>
            <a:schemeClr val="accent5">
              <a:alpha val="75000"/>
            </a:scheme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endParaRPr lang="de-DE" sz="1400" b="1" dirty="0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 rot="16200000">
            <a:off x="2296874" y="4388379"/>
            <a:ext cx="2463841" cy="2124000"/>
          </a:xfrm>
          <a:prstGeom prst="hexagon">
            <a:avLst/>
          </a:prstGeom>
          <a:solidFill>
            <a:schemeClr val="accent5">
              <a:alpha val="75000"/>
            </a:scheme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endParaRPr lang="de-DE" sz="1400" b="1" dirty="0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 rot="16200000">
            <a:off x="4512119" y="4386803"/>
            <a:ext cx="2463841" cy="2124000"/>
          </a:xfrm>
          <a:prstGeom prst="hexagon">
            <a:avLst/>
          </a:prstGeom>
          <a:solidFill>
            <a:schemeClr val="accent5">
              <a:alpha val="75000"/>
            </a:scheme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de-DE" sz="1700" b="1" dirty="0" smtClean="0"/>
              <a:t>…</a:t>
            </a:r>
            <a:endParaRPr lang="de-DE" sz="1700" b="1" dirty="0"/>
          </a:p>
        </p:txBody>
      </p:sp>
      <p:sp>
        <p:nvSpPr>
          <p:cNvPr id="15" name="Sechseck 14"/>
          <p:cNvSpPr>
            <a:spLocks noChangeAspect="1"/>
          </p:cNvSpPr>
          <p:nvPr/>
        </p:nvSpPr>
        <p:spPr>
          <a:xfrm rot="16200000">
            <a:off x="5617094" y="2377805"/>
            <a:ext cx="2463841" cy="2124000"/>
          </a:xfrm>
          <a:prstGeom prst="hexagon">
            <a:avLst/>
          </a:prstGeom>
          <a:solidFill>
            <a:schemeClr val="accent5">
              <a:alpha val="75000"/>
            </a:scheme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endParaRPr lang="de-DE" sz="1400" b="1" dirty="0"/>
          </a:p>
        </p:txBody>
      </p:sp>
      <p:sp>
        <p:nvSpPr>
          <p:cNvPr id="16" name="Sechseck 15"/>
          <p:cNvSpPr>
            <a:spLocks noChangeAspect="1"/>
          </p:cNvSpPr>
          <p:nvPr/>
        </p:nvSpPr>
        <p:spPr>
          <a:xfrm rot="16200000">
            <a:off x="89949" y="4386803"/>
            <a:ext cx="2463841" cy="2124000"/>
          </a:xfrm>
          <a:prstGeom prst="hexagon">
            <a:avLst/>
          </a:prstGeom>
          <a:solidFill>
            <a:schemeClr val="accent5">
              <a:alpha val="75000"/>
            </a:schemeClr>
          </a:solidFill>
          <a:ln w="38100">
            <a:solidFill>
              <a:srgbClr val="628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endParaRPr lang="de-DE" sz="1400" b="1" dirty="0"/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609600" y="53752"/>
            <a:ext cx="8367713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de-DE" kern="0" dirty="0" smtClean="0"/>
              <a:t/>
            </a:r>
            <a:br>
              <a:rPr lang="de-DE" kern="0" dirty="0" smtClean="0"/>
            </a:br>
            <a:r>
              <a:rPr lang="de-DE" kern="0" dirty="0" smtClean="0">
                <a:solidFill>
                  <a:schemeClr val="bg1"/>
                </a:solidFill>
              </a:rPr>
              <a:t>Kirchenentwicklung</a:t>
            </a:r>
            <a:br>
              <a:rPr lang="de-DE" kern="0" dirty="0" smtClean="0">
                <a:solidFill>
                  <a:schemeClr val="bg1"/>
                </a:solidFill>
              </a:rPr>
            </a:br>
            <a:r>
              <a:rPr lang="de-DE" sz="1600" kern="0" dirty="0" smtClean="0">
                <a:solidFill>
                  <a:schemeClr val="accent1"/>
                </a:solidFill>
              </a:rPr>
              <a:t>im Bistum Essen</a:t>
            </a:r>
            <a:endParaRPr lang="de-DE" sz="1600" kern="0" dirty="0">
              <a:solidFill>
                <a:schemeClr val="accent1"/>
              </a:solidFill>
            </a:endParaRPr>
          </a:p>
        </p:txBody>
      </p:sp>
      <p:sp>
        <p:nvSpPr>
          <p:cNvPr id="33" name="Textplatzhalter 4"/>
          <p:cNvSpPr txBox="1">
            <a:spLocks/>
          </p:cNvSpPr>
          <p:nvPr/>
        </p:nvSpPr>
        <p:spPr>
          <a:xfrm>
            <a:off x="1422448" y="2789950"/>
            <a:ext cx="2016695" cy="1289246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DE" sz="1700" b="1" kern="0" smtClean="0">
                <a:solidFill>
                  <a:schemeClr val="bg1"/>
                </a:solidFill>
              </a:rPr>
              <a:t>Pfarrei-entwicklungs-prozess</a:t>
            </a:r>
            <a:endParaRPr lang="de-DE" sz="1700" b="1" kern="0" dirty="0">
              <a:solidFill>
                <a:schemeClr val="bg1"/>
              </a:solidFill>
            </a:endParaRPr>
          </a:p>
        </p:txBody>
      </p:sp>
      <p:sp>
        <p:nvSpPr>
          <p:cNvPr id="34" name="Textplatzhalter 5"/>
          <p:cNvSpPr txBox="1">
            <a:spLocks/>
          </p:cNvSpPr>
          <p:nvPr/>
        </p:nvSpPr>
        <p:spPr>
          <a:xfrm>
            <a:off x="3627013" y="2789950"/>
            <a:ext cx="2016695" cy="1289246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DE" sz="1700" b="1" kern="0" smtClean="0">
                <a:solidFill>
                  <a:schemeClr val="bg1"/>
                </a:solidFill>
              </a:rPr>
              <a:t>10 </a:t>
            </a:r>
            <a:br>
              <a:rPr lang="de-DE" sz="1700" b="1" kern="0" smtClean="0">
                <a:solidFill>
                  <a:schemeClr val="bg1"/>
                </a:solidFill>
              </a:rPr>
            </a:br>
            <a:r>
              <a:rPr lang="de-DE" sz="1700" b="1" kern="0" smtClean="0">
                <a:solidFill>
                  <a:schemeClr val="bg1"/>
                </a:solidFill>
              </a:rPr>
              <a:t>Zukunftsbild-Projekte</a:t>
            </a:r>
            <a:endParaRPr lang="de-DE" sz="1700" b="1" kern="0" dirty="0">
              <a:solidFill>
                <a:schemeClr val="bg1"/>
              </a:solidFill>
            </a:endParaRPr>
          </a:p>
        </p:txBody>
      </p:sp>
      <p:sp>
        <p:nvSpPr>
          <p:cNvPr id="35" name="Textplatzhalter 6"/>
          <p:cNvSpPr txBox="1">
            <a:spLocks/>
          </p:cNvSpPr>
          <p:nvPr/>
        </p:nvSpPr>
        <p:spPr>
          <a:xfrm>
            <a:off x="313521" y="4809046"/>
            <a:ext cx="2016695" cy="1289246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DE" sz="1700" b="1" kern="0" smtClean="0">
                <a:solidFill>
                  <a:schemeClr val="bg1"/>
                </a:solidFill>
              </a:rPr>
              <a:t>MHG-Konsequenzen</a:t>
            </a:r>
            <a:endParaRPr lang="de-DE" sz="1700" b="1" kern="0" dirty="0">
              <a:solidFill>
                <a:schemeClr val="bg1"/>
              </a:solidFill>
            </a:endParaRPr>
          </a:p>
        </p:txBody>
      </p:sp>
      <p:sp>
        <p:nvSpPr>
          <p:cNvPr id="36" name="Textplatzhalter 7"/>
          <p:cNvSpPr txBox="1">
            <a:spLocks/>
          </p:cNvSpPr>
          <p:nvPr/>
        </p:nvSpPr>
        <p:spPr>
          <a:xfrm>
            <a:off x="2520446" y="4809046"/>
            <a:ext cx="2016695" cy="1289246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DE" sz="1700" b="1" kern="0" dirty="0" smtClean="0">
                <a:solidFill>
                  <a:schemeClr val="bg1"/>
                </a:solidFill>
              </a:rPr>
              <a:t>Themen-AGs</a:t>
            </a:r>
            <a:br>
              <a:rPr lang="de-DE" sz="1700" b="1" kern="0" dirty="0" smtClean="0">
                <a:solidFill>
                  <a:schemeClr val="bg1"/>
                </a:solidFill>
              </a:rPr>
            </a:br>
            <a:r>
              <a:rPr lang="de-DE" sz="1700" b="1" kern="0" dirty="0" smtClean="0">
                <a:solidFill>
                  <a:schemeClr val="bg1"/>
                </a:solidFill>
              </a:rPr>
              <a:t>im Dezernat Pastoral</a:t>
            </a:r>
            <a:endParaRPr lang="de-DE" sz="1700" b="1" kern="0" dirty="0">
              <a:solidFill>
                <a:schemeClr val="bg1"/>
              </a:solidFill>
            </a:endParaRPr>
          </a:p>
        </p:txBody>
      </p:sp>
      <p:sp>
        <p:nvSpPr>
          <p:cNvPr id="37" name="Textplatzhalter 10"/>
          <p:cNvSpPr txBox="1">
            <a:spLocks/>
          </p:cNvSpPr>
          <p:nvPr/>
        </p:nvSpPr>
        <p:spPr>
          <a:xfrm>
            <a:off x="5831578" y="2803901"/>
            <a:ext cx="2016695" cy="1289246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DE" sz="1700" b="1" kern="0" smtClean="0">
                <a:solidFill>
                  <a:schemeClr val="bg1"/>
                </a:solidFill>
              </a:rPr>
              <a:t>Pastorale Dienste im Gespräch</a:t>
            </a:r>
            <a:endParaRPr lang="de-DE" sz="17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3666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Pfarreientwicklungsprozess</a:t>
            </a:r>
            <a:br>
              <a:rPr lang="de-DE" dirty="0" smtClean="0"/>
            </a:br>
            <a:r>
              <a:rPr lang="de-DE" sz="1600" dirty="0" smtClean="0">
                <a:solidFill>
                  <a:schemeClr val="accent1"/>
                </a:solidFill>
              </a:rPr>
              <a:t>Phase „Handeln“ seit 2019</a:t>
            </a:r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" t="1426" r="352" b="13456"/>
          <a:stretch/>
        </p:blipFill>
        <p:spPr>
          <a:xfrm>
            <a:off x="609599" y="673928"/>
            <a:ext cx="9158809" cy="5531520"/>
          </a:xfrm>
        </p:spPr>
      </p:pic>
      <p:sp>
        <p:nvSpPr>
          <p:cNvPr id="4" name="Ellipse 3"/>
          <p:cNvSpPr/>
          <p:nvPr/>
        </p:nvSpPr>
        <p:spPr>
          <a:xfrm>
            <a:off x="10266298" y="2340498"/>
            <a:ext cx="1080120" cy="1080120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10949880" y="2633221"/>
            <a:ext cx="1080120" cy="1080120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10580358" y="3733924"/>
            <a:ext cx="661147" cy="661147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1533179" y="2219681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1879737" y="3870839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382800" y="4127622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221820" y="1696790"/>
            <a:ext cx="1713931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sz="1600" b="1" kern="0" dirty="0" smtClean="0">
                <a:solidFill>
                  <a:schemeClr val="accent5"/>
                </a:solidFill>
                <a:latin typeface="+mn-lt"/>
              </a:rPr>
              <a:t>PROJEKTE </a:t>
            </a:r>
          </a:p>
          <a:p>
            <a:r>
              <a:rPr lang="de-DE" sz="1600" b="1" kern="0" dirty="0" smtClean="0">
                <a:solidFill>
                  <a:schemeClr val="accent5"/>
                </a:solidFill>
                <a:latin typeface="+mn-lt"/>
              </a:rPr>
              <a:t>Was tun wir?</a:t>
            </a:r>
          </a:p>
        </p:txBody>
      </p:sp>
    </p:spTree>
    <p:extLst>
      <p:ext uri="{BB962C8B-B14F-4D97-AF65-F5344CB8AC3E}">
        <p14:creationId xmlns:p14="http://schemas.microsoft.com/office/powerpoint/2010/main" val="3501630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20 Zukunftsbild-Projekte</a:t>
            </a:r>
            <a:br>
              <a:rPr lang="de-DE" dirty="0" smtClean="0"/>
            </a:br>
            <a:r>
              <a:rPr lang="de-DE" sz="1600" dirty="0">
                <a:solidFill>
                  <a:schemeClr val="accent1"/>
                </a:solidFill>
              </a:rPr>
              <a:t>2018 </a:t>
            </a:r>
            <a:r>
              <a:rPr lang="de-DE" sz="1600" dirty="0" smtClean="0">
                <a:solidFill>
                  <a:schemeClr val="accent1"/>
                </a:solidFill>
              </a:rPr>
              <a:t>bis 2021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4" name="Inhaltsplatzhalter 6"/>
          <p:cNvSpPr txBox="1">
            <a:spLocks/>
          </p:cNvSpPr>
          <p:nvPr/>
        </p:nvSpPr>
        <p:spPr bwMode="auto">
          <a:xfrm>
            <a:off x="3143672" y="1700213"/>
            <a:ext cx="7416824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kern="0" dirty="0" smtClean="0">
                <a:solidFill>
                  <a:srgbClr val="E5007D"/>
                </a:solidFill>
              </a:rPr>
              <a:t>Sozialpastorale Zentren</a:t>
            </a:r>
            <a:r>
              <a:rPr lang="de-DE" sz="1400" kern="0" dirty="0" smtClean="0"/>
              <a:t/>
            </a:r>
            <a:br>
              <a:rPr lang="de-DE" sz="1400" kern="0" dirty="0" smtClean="0"/>
            </a:br>
            <a:r>
              <a:rPr lang="de-DE" sz="1200" kern="0" dirty="0" smtClean="0"/>
              <a:t>Christian </a:t>
            </a:r>
            <a:r>
              <a:rPr lang="de-DE" sz="1200" kern="0" dirty="0" err="1" smtClean="0"/>
              <a:t>Gentges</a:t>
            </a:r>
            <a:endParaRPr lang="de-DE" sz="1200" kern="0" dirty="0" smtClean="0"/>
          </a:p>
          <a:p>
            <a:r>
              <a:rPr lang="de-DE" sz="1400" kern="0" dirty="0" smtClean="0">
                <a:solidFill>
                  <a:srgbClr val="E5007D"/>
                </a:solidFill>
              </a:rPr>
              <a:t>Citypastoral am Dom</a:t>
            </a:r>
            <a:r>
              <a:rPr lang="de-DE" sz="1400" kern="0" dirty="0" smtClean="0"/>
              <a:t/>
            </a:r>
            <a:br>
              <a:rPr lang="de-DE" sz="1400" kern="0" dirty="0" smtClean="0"/>
            </a:br>
            <a:r>
              <a:rPr lang="de-DE" sz="1200" kern="0" dirty="0" smtClean="0"/>
              <a:t>Bernd </a:t>
            </a:r>
            <a:r>
              <a:rPr lang="de-DE" sz="1200" kern="0" dirty="0" err="1" smtClean="0"/>
              <a:t>Wolharn</a:t>
            </a:r>
            <a:endParaRPr lang="de-DE" sz="1200" kern="0" dirty="0" smtClean="0"/>
          </a:p>
          <a:p>
            <a:r>
              <a:rPr lang="de-DE" sz="1400" kern="0" dirty="0" smtClean="0">
                <a:solidFill>
                  <a:srgbClr val="E5007D"/>
                </a:solidFill>
              </a:rPr>
              <a:t>Pilgerwege</a:t>
            </a:r>
            <a:r>
              <a:rPr lang="de-DE" sz="1400" kern="0" dirty="0" smtClean="0"/>
              <a:t/>
            </a:r>
            <a:br>
              <a:rPr lang="de-DE" sz="1400" kern="0" dirty="0" smtClean="0"/>
            </a:br>
            <a:r>
              <a:rPr lang="de-DE" sz="1200" kern="0" dirty="0" smtClean="0"/>
              <a:t>Karl-Heinz Leibold</a:t>
            </a:r>
          </a:p>
          <a:p>
            <a:r>
              <a:rPr lang="de-DE" sz="1400" kern="0" dirty="0" smtClean="0">
                <a:solidFill>
                  <a:srgbClr val="E5007D"/>
                </a:solidFill>
              </a:rPr>
              <a:t>Initiative für den Verbleib in der Kirche</a:t>
            </a:r>
            <a:r>
              <a:rPr lang="de-DE" sz="1400" kern="0" dirty="0" smtClean="0"/>
              <a:t/>
            </a:r>
            <a:br>
              <a:rPr lang="de-DE" sz="1400" kern="0" dirty="0" smtClean="0"/>
            </a:br>
            <a:r>
              <a:rPr lang="de-DE" sz="1200" kern="0" dirty="0" smtClean="0"/>
              <a:t>Dr. Andrea </a:t>
            </a:r>
            <a:r>
              <a:rPr lang="de-DE" sz="1200" kern="0" dirty="0" err="1" smtClean="0"/>
              <a:t>Qualbrink</a:t>
            </a:r>
            <a:endParaRPr lang="de-DE" sz="1200" kern="0" dirty="0" smtClean="0"/>
          </a:p>
          <a:p>
            <a:r>
              <a:rPr lang="de-DE" sz="1400" kern="0" dirty="0" smtClean="0">
                <a:solidFill>
                  <a:srgbClr val="E5007D"/>
                </a:solidFill>
              </a:rPr>
              <a:t>Segensfeiern an der Lebenswende Geburt</a:t>
            </a:r>
            <a:r>
              <a:rPr lang="de-DE" sz="1400" kern="0" dirty="0" smtClean="0"/>
              <a:t/>
            </a:r>
            <a:br>
              <a:rPr lang="de-DE" sz="1400" kern="0" dirty="0" smtClean="0"/>
            </a:br>
            <a:r>
              <a:rPr lang="de-DE" sz="1200" kern="0" dirty="0" smtClean="0"/>
              <a:t>Alexander </a:t>
            </a:r>
            <a:r>
              <a:rPr lang="de-DE" sz="1200" kern="0" dirty="0" err="1" smtClean="0"/>
              <a:t>Jaklitsch</a:t>
            </a:r>
            <a:endParaRPr lang="de-DE" sz="1200" kern="0" dirty="0" smtClean="0"/>
          </a:p>
          <a:p>
            <a:r>
              <a:rPr lang="de-DE" sz="1400" dirty="0">
                <a:solidFill>
                  <a:srgbClr val="E5007D"/>
                </a:solidFill>
              </a:rPr>
              <a:t>Ehrenamtlicher Begräbnisdienst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200" dirty="0"/>
              <a:t>Melanie </a:t>
            </a:r>
            <a:r>
              <a:rPr lang="de-DE" sz="1200" dirty="0" err="1"/>
              <a:t>Malitius</a:t>
            </a:r>
            <a:r>
              <a:rPr lang="de-DE" sz="1200" dirty="0"/>
              <a:t> &amp; Andrea Schlüter</a:t>
            </a:r>
          </a:p>
          <a:p>
            <a:r>
              <a:rPr lang="de-DE" sz="1400" dirty="0">
                <a:solidFill>
                  <a:srgbClr val="E5007D"/>
                </a:solidFill>
              </a:rPr>
              <a:t>Pfarreiübergreifendes Team für Trauungen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200" dirty="0"/>
              <a:t>Hans-Walter Henze &amp; Anne-Kathrin Hegemann</a:t>
            </a:r>
          </a:p>
          <a:p>
            <a:r>
              <a:rPr lang="de-DE" sz="1400" dirty="0">
                <a:solidFill>
                  <a:srgbClr val="E5007D"/>
                </a:solidFill>
              </a:rPr>
              <a:t>Pop-Kantoren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200" dirty="0"/>
              <a:t>Stefan Glaser</a:t>
            </a:r>
          </a:p>
          <a:p>
            <a:r>
              <a:rPr lang="de-DE" sz="1400" dirty="0">
                <a:solidFill>
                  <a:srgbClr val="E5007D"/>
                </a:solidFill>
              </a:rPr>
              <a:t>Gründerbüro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200" dirty="0"/>
              <a:t>Marlies Hennen-</a:t>
            </a:r>
            <a:r>
              <a:rPr lang="de-DE" sz="1200" dirty="0" err="1"/>
              <a:t>Nöhre</a:t>
            </a:r>
            <a:r>
              <a:rPr lang="de-DE" sz="1200" dirty="0"/>
              <a:t> &amp; Mira </a:t>
            </a:r>
            <a:r>
              <a:rPr lang="de-DE" sz="1200" dirty="0" err="1"/>
              <a:t>Wählisch</a:t>
            </a:r>
            <a:endParaRPr lang="de-DE" sz="1200" dirty="0"/>
          </a:p>
          <a:p>
            <a:r>
              <a:rPr lang="de-DE" sz="1400" dirty="0">
                <a:solidFill>
                  <a:srgbClr val="E5007D"/>
                </a:solidFill>
              </a:rPr>
              <a:t>Einladend Kirche sein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200" dirty="0"/>
              <a:t>Michael Meurer</a:t>
            </a:r>
          </a:p>
          <a:p>
            <a:endParaRPr lang="de-DE" sz="1200" kern="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4"/>
          <a:stretch/>
        </p:blipFill>
        <p:spPr>
          <a:xfrm>
            <a:off x="609600" y="1700213"/>
            <a:ext cx="2144688" cy="460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10266298" y="2340498"/>
            <a:ext cx="1080120" cy="1080120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0949880" y="2633221"/>
            <a:ext cx="1080120" cy="1080120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0580358" y="3733924"/>
            <a:ext cx="661147" cy="661147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1533179" y="2219681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1879737" y="3870839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11382800" y="4127622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0221820" y="1696790"/>
            <a:ext cx="1713931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sz="1600" b="1" kern="0" dirty="0" smtClean="0">
                <a:solidFill>
                  <a:schemeClr val="accent5"/>
                </a:solidFill>
                <a:latin typeface="+mn-lt"/>
              </a:rPr>
              <a:t>PROJEKTE </a:t>
            </a:r>
          </a:p>
          <a:p>
            <a:r>
              <a:rPr lang="de-DE" sz="1600" b="1" kern="0" dirty="0" smtClean="0">
                <a:solidFill>
                  <a:schemeClr val="accent5"/>
                </a:solidFill>
                <a:latin typeface="+mn-lt"/>
              </a:rPr>
              <a:t>Was tun wir?</a:t>
            </a:r>
          </a:p>
        </p:txBody>
      </p:sp>
    </p:spTree>
    <p:extLst>
      <p:ext uri="{BB962C8B-B14F-4D97-AF65-F5344CB8AC3E}">
        <p14:creationId xmlns:p14="http://schemas.microsoft.com/office/powerpoint/2010/main" val="1590211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Pastorale Dienste im Gespräch</a:t>
            </a:r>
            <a:br>
              <a:rPr lang="de-DE" dirty="0" smtClean="0"/>
            </a:br>
            <a:r>
              <a:rPr lang="de-DE" sz="1600" dirty="0" smtClean="0">
                <a:solidFill>
                  <a:schemeClr val="accent1"/>
                </a:solidFill>
              </a:rPr>
              <a:t>2019 </a:t>
            </a:r>
            <a:r>
              <a:rPr lang="de-DE" sz="1600" dirty="0">
                <a:solidFill>
                  <a:schemeClr val="accent1"/>
                </a:solidFill>
              </a:rPr>
              <a:t>bis </a:t>
            </a:r>
            <a:r>
              <a:rPr lang="de-DE" sz="1600" dirty="0" smtClean="0">
                <a:solidFill>
                  <a:schemeClr val="accent1"/>
                </a:solidFill>
              </a:rPr>
              <a:t>2020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4784"/>
            <a:ext cx="7502624" cy="508451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266298" y="2340498"/>
            <a:ext cx="1080120" cy="1080120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0949880" y="2633221"/>
            <a:ext cx="1080120" cy="1080120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0580358" y="3733924"/>
            <a:ext cx="661147" cy="661147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533179" y="2219681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1879737" y="3870839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1382800" y="4127622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0221820" y="1696790"/>
            <a:ext cx="1713931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sz="1600" b="1" kern="0" dirty="0" smtClean="0">
                <a:solidFill>
                  <a:schemeClr val="accent5"/>
                </a:solidFill>
                <a:latin typeface="+mn-lt"/>
              </a:rPr>
              <a:t>PROJEKTE </a:t>
            </a:r>
          </a:p>
          <a:p>
            <a:r>
              <a:rPr lang="de-DE" sz="1600" b="1" kern="0" dirty="0" smtClean="0">
                <a:solidFill>
                  <a:schemeClr val="accent5"/>
                </a:solidFill>
                <a:latin typeface="+mn-lt"/>
              </a:rPr>
              <a:t>Was tun wir?</a:t>
            </a:r>
          </a:p>
        </p:txBody>
      </p:sp>
    </p:spTree>
    <p:extLst>
      <p:ext uri="{BB962C8B-B14F-4D97-AF65-F5344CB8AC3E}">
        <p14:creationId xmlns:p14="http://schemas.microsoft.com/office/powerpoint/2010/main" val="859542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Projekte als Konsequenzen aus der MHG-Studie</a:t>
            </a:r>
            <a:br>
              <a:rPr lang="de-DE" dirty="0" smtClean="0"/>
            </a:br>
            <a:r>
              <a:rPr lang="de-DE" sz="1600" dirty="0" smtClean="0">
                <a:solidFill>
                  <a:schemeClr val="accent1"/>
                </a:solidFill>
              </a:rPr>
              <a:t>2019 </a:t>
            </a:r>
            <a:r>
              <a:rPr lang="de-DE" sz="1600" dirty="0">
                <a:solidFill>
                  <a:schemeClr val="accent1"/>
                </a:solidFill>
              </a:rPr>
              <a:t>bis </a:t>
            </a:r>
            <a:r>
              <a:rPr lang="de-DE" sz="1600" dirty="0" smtClean="0">
                <a:solidFill>
                  <a:schemeClr val="accent1"/>
                </a:solidFill>
              </a:rPr>
              <a:t>2020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0808"/>
            <a:ext cx="6965733" cy="504115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0266298" y="2340498"/>
            <a:ext cx="1080120" cy="1080120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10949880" y="2633221"/>
            <a:ext cx="1080120" cy="1080120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0580358" y="3733924"/>
            <a:ext cx="661147" cy="661147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1533179" y="2219681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879737" y="3870839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1382800" y="4127622"/>
            <a:ext cx="346558" cy="346558"/>
          </a:xfrm>
          <a:prstGeom prst="ellipse">
            <a:avLst/>
          </a:prstGeom>
          <a:solidFill>
            <a:srgbClr val="009FE3">
              <a:alpha val="80000"/>
            </a:srgb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221820" y="1696790"/>
            <a:ext cx="1713931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sz="1600" b="1" kern="0" dirty="0" smtClean="0">
                <a:solidFill>
                  <a:schemeClr val="accent5"/>
                </a:solidFill>
                <a:latin typeface="+mn-lt"/>
              </a:rPr>
              <a:t>PROJEKTE </a:t>
            </a:r>
          </a:p>
          <a:p>
            <a:r>
              <a:rPr lang="de-DE" sz="1600" b="1" kern="0" dirty="0" smtClean="0">
                <a:solidFill>
                  <a:schemeClr val="accent5"/>
                </a:solidFill>
                <a:latin typeface="+mn-lt"/>
              </a:rPr>
              <a:t>Was tun wir?</a:t>
            </a:r>
          </a:p>
        </p:txBody>
      </p:sp>
    </p:spTree>
    <p:extLst>
      <p:ext uri="{BB962C8B-B14F-4D97-AF65-F5344CB8AC3E}">
        <p14:creationId xmlns:p14="http://schemas.microsoft.com/office/powerpoint/2010/main" val="2201481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stum Essen">
  <a:themeElements>
    <a:clrScheme name="Bistum Ess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8394"/>
      </a:accent1>
      <a:accent2>
        <a:srgbClr val="E5007D"/>
      </a:accent2>
      <a:accent3>
        <a:srgbClr val="EF7D00"/>
      </a:accent3>
      <a:accent4>
        <a:srgbClr val="76B82A"/>
      </a:accent4>
      <a:accent5>
        <a:srgbClr val="009FE3"/>
      </a:accent5>
      <a:accent6>
        <a:srgbClr val="FFFFFF"/>
      </a:accent6>
      <a:hlink>
        <a:srgbClr val="E5007D"/>
      </a:hlink>
      <a:folHlink>
        <a:srgbClr val="009FE3"/>
      </a:folHlink>
    </a:clrScheme>
    <a:fontScheme name="Bistum Ess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2000" kern="0" dirty="0" err="1" smtClean="0"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90211_ppt-16-9-Vorlagen" id="{33F00821-8A97-4B0C-A3A5-A6D5E4CA8FC1}" vid="{3D0841C7-4A9A-477A-8F04-CBC553F42B3B}"/>
    </a:ext>
  </a:extLst>
</a:theme>
</file>

<file path=ppt/theme/theme2.xml><?xml version="1.0" encoding="utf-8"?>
<a:theme xmlns:a="http://schemas.openxmlformats.org/drawingml/2006/main" name="Larissa">
  <a:themeElements>
    <a:clrScheme name="Bistum Ess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8394"/>
      </a:accent1>
      <a:accent2>
        <a:srgbClr val="E5007D"/>
      </a:accent2>
      <a:accent3>
        <a:srgbClr val="EF7D00"/>
      </a:accent3>
      <a:accent4>
        <a:srgbClr val="76B82A"/>
      </a:accent4>
      <a:accent5>
        <a:srgbClr val="009FE3"/>
      </a:accent5>
      <a:accent6>
        <a:srgbClr val="FFFFFF"/>
      </a:accent6>
      <a:hlink>
        <a:srgbClr val="E5007D"/>
      </a:hlink>
      <a:folHlink>
        <a:srgbClr val="009FE3"/>
      </a:folHlink>
    </a:clrScheme>
    <a:fontScheme name="Bistum Ess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Bistum Ess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8394"/>
      </a:accent1>
      <a:accent2>
        <a:srgbClr val="E5007D"/>
      </a:accent2>
      <a:accent3>
        <a:srgbClr val="EF7D00"/>
      </a:accent3>
      <a:accent4>
        <a:srgbClr val="76B82A"/>
      </a:accent4>
      <a:accent5>
        <a:srgbClr val="009FE3"/>
      </a:accent5>
      <a:accent6>
        <a:srgbClr val="FFFFFF"/>
      </a:accent6>
      <a:hlink>
        <a:srgbClr val="E5007D"/>
      </a:hlink>
      <a:folHlink>
        <a:srgbClr val="009FE3"/>
      </a:folHlink>
    </a:clrScheme>
    <a:fontScheme name="Bistum Ess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190211_ppt-16-9-Vorlagen</Template>
  <TotalTime>0</TotalTime>
  <Words>36</Words>
  <Application>Microsoft Office PowerPoint</Application>
  <PresentationFormat>Breitbild</PresentationFormat>
  <Paragraphs>31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Verdana</vt:lpstr>
      <vt:lpstr>Wingdings</vt:lpstr>
      <vt:lpstr>Bistum Essen</vt:lpstr>
      <vt:lpstr>Kirchenentwicklung</vt:lpstr>
      <vt:lpstr>PowerPoint-Präsentation</vt:lpstr>
      <vt:lpstr> Pfarreientwicklungsprozess Phase „Handeln“ seit 2019</vt:lpstr>
      <vt:lpstr> 20 Zukunftsbild-Projekte 2018 bis 2021</vt:lpstr>
      <vt:lpstr> Pastorale Dienste im Gespräch 2019 bis 2020</vt:lpstr>
      <vt:lpstr> Projekte als Konsequenzen aus der MHG-Studie 2019 bis 2020</vt:lpstr>
    </vt:vector>
  </TitlesOfParts>
  <Company>Bistum-Essen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Etscheid-Stams, Markus</dc:creator>
  <cp:lastModifiedBy>Etscheid-Stams, Markus</cp:lastModifiedBy>
  <cp:revision>141</cp:revision>
  <cp:lastPrinted>2019-09-04T14:41:45Z</cp:lastPrinted>
  <dcterms:created xsi:type="dcterms:W3CDTF">2019-03-08T09:40:32Z</dcterms:created>
  <dcterms:modified xsi:type="dcterms:W3CDTF">2019-11-07T21:20:18Z</dcterms:modified>
</cp:coreProperties>
</file>